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12"/>
  </p:notesMasterIdLst>
  <p:sldIdLst>
    <p:sldId id="257" r:id="rId6"/>
    <p:sldId id="271" r:id="rId7"/>
    <p:sldId id="273" r:id="rId8"/>
    <p:sldId id="262" r:id="rId9"/>
    <p:sldId id="264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105B"/>
    <a:srgbClr val="013DAD"/>
    <a:srgbClr val="673BCD"/>
    <a:srgbClr val="01064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CBFB2-E01F-435C-94C0-9931BAF5620B}" v="17" dt="2024-07-02T07:27:12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3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Pagare" userId="88cb4f47-1718-4b83-b7e3-9315deb978b9" providerId="ADAL" clId="{FB5CBFB2-E01F-435C-94C0-9931BAF5620B}"/>
    <pc:docChg chg="undo custSel addSld delSld modSld sldOrd">
      <pc:chgData name="Anthony Pagare" userId="88cb4f47-1718-4b83-b7e3-9315deb978b9" providerId="ADAL" clId="{FB5CBFB2-E01F-435C-94C0-9931BAF5620B}" dt="2024-07-02T07:29:17.523" v="113" actId="20577"/>
      <pc:docMkLst>
        <pc:docMk/>
      </pc:docMkLst>
      <pc:sldChg chg="modSp mod">
        <pc:chgData name="Anthony Pagare" userId="88cb4f47-1718-4b83-b7e3-9315deb978b9" providerId="ADAL" clId="{FB5CBFB2-E01F-435C-94C0-9931BAF5620B}" dt="2024-07-02T07:29:17.523" v="113" actId="20577"/>
        <pc:sldMkLst>
          <pc:docMk/>
          <pc:sldMk cId="838643872" sldId="257"/>
        </pc:sldMkLst>
        <pc:spChg chg="mod">
          <ac:chgData name="Anthony Pagare" userId="88cb4f47-1718-4b83-b7e3-9315deb978b9" providerId="ADAL" clId="{FB5CBFB2-E01F-435C-94C0-9931BAF5620B}" dt="2024-07-02T07:29:17.523" v="113" actId="20577"/>
          <ac:spMkLst>
            <pc:docMk/>
            <pc:sldMk cId="838643872" sldId="257"/>
            <ac:spMk id="5" creationId="{1776A3A9-EFA8-78E0-D6D5-5F8746EAF237}"/>
          </ac:spMkLst>
        </pc:spChg>
      </pc:sldChg>
      <pc:sldChg chg="mod ord modShow">
        <pc:chgData name="Anthony Pagare" userId="88cb4f47-1718-4b83-b7e3-9315deb978b9" providerId="ADAL" clId="{FB5CBFB2-E01F-435C-94C0-9931BAF5620B}" dt="2024-07-02T07:27:07.315" v="91"/>
        <pc:sldMkLst>
          <pc:docMk/>
          <pc:sldMk cId="681865785" sldId="264"/>
        </pc:sldMkLst>
      </pc:sldChg>
      <pc:sldChg chg="mod ord modShow">
        <pc:chgData name="Anthony Pagare" userId="88cb4f47-1718-4b83-b7e3-9315deb978b9" providerId="ADAL" clId="{FB5CBFB2-E01F-435C-94C0-9931BAF5620B}" dt="2024-07-02T07:29:01.983" v="107" actId="729"/>
        <pc:sldMkLst>
          <pc:docMk/>
          <pc:sldMk cId="3117675785" sldId="270"/>
        </pc:sldMkLst>
      </pc:sldChg>
      <pc:sldChg chg="addSp delSp modSp add mod">
        <pc:chgData name="Anthony Pagare" userId="88cb4f47-1718-4b83-b7e3-9315deb978b9" providerId="ADAL" clId="{FB5CBFB2-E01F-435C-94C0-9931BAF5620B}" dt="2024-07-02T07:26:55.244" v="88" actId="1076"/>
        <pc:sldMkLst>
          <pc:docMk/>
          <pc:sldMk cId="3103634635" sldId="271"/>
        </pc:sldMkLst>
        <pc:spChg chg="mod">
          <ac:chgData name="Anthony Pagare" userId="88cb4f47-1718-4b83-b7e3-9315deb978b9" providerId="ADAL" clId="{FB5CBFB2-E01F-435C-94C0-9931BAF5620B}" dt="2024-07-02T07:22:18.999" v="1"/>
          <ac:spMkLst>
            <pc:docMk/>
            <pc:sldMk cId="3103634635" sldId="271"/>
            <ac:spMk id="2" creationId="{629BAB5B-559E-711A-CE01-B2EB9385D568}"/>
          </ac:spMkLst>
        </pc:spChg>
        <pc:spChg chg="del">
          <ac:chgData name="Anthony Pagare" userId="88cb4f47-1718-4b83-b7e3-9315deb978b9" providerId="ADAL" clId="{FB5CBFB2-E01F-435C-94C0-9931BAF5620B}" dt="2024-07-02T07:22:38.692" v="3" actId="478"/>
          <ac:spMkLst>
            <pc:docMk/>
            <pc:sldMk cId="3103634635" sldId="271"/>
            <ac:spMk id="6" creationId="{23A7D859-89FF-3D6B-BCFC-2BD363F8E45B}"/>
          </ac:spMkLst>
        </pc:spChg>
        <pc:spChg chg="del">
          <ac:chgData name="Anthony Pagare" userId="88cb4f47-1718-4b83-b7e3-9315deb978b9" providerId="ADAL" clId="{FB5CBFB2-E01F-435C-94C0-9931BAF5620B}" dt="2024-07-02T07:22:38.692" v="3" actId="478"/>
          <ac:spMkLst>
            <pc:docMk/>
            <pc:sldMk cId="3103634635" sldId="271"/>
            <ac:spMk id="7" creationId="{6DD847A8-3CD1-3725-FD28-770637B40289}"/>
          </ac:spMkLst>
        </pc:spChg>
        <pc:spChg chg="del">
          <ac:chgData name="Anthony Pagare" userId="88cb4f47-1718-4b83-b7e3-9315deb978b9" providerId="ADAL" clId="{FB5CBFB2-E01F-435C-94C0-9931BAF5620B}" dt="2024-07-02T07:22:38.692" v="3" actId="478"/>
          <ac:spMkLst>
            <pc:docMk/>
            <pc:sldMk cId="3103634635" sldId="271"/>
            <ac:spMk id="8" creationId="{E9EC2003-F83C-2691-DD4B-800441DBCFA8}"/>
          </ac:spMkLst>
        </pc:spChg>
        <pc:spChg chg="del">
          <ac:chgData name="Anthony Pagare" userId="88cb4f47-1718-4b83-b7e3-9315deb978b9" providerId="ADAL" clId="{FB5CBFB2-E01F-435C-94C0-9931BAF5620B}" dt="2024-07-02T07:22:38.692" v="3" actId="478"/>
          <ac:spMkLst>
            <pc:docMk/>
            <pc:sldMk cId="3103634635" sldId="271"/>
            <ac:spMk id="9" creationId="{F515EBC2-0220-E1C5-1749-2C2F8B3C6FF6}"/>
          </ac:spMkLst>
        </pc:spChg>
        <pc:spChg chg="del">
          <ac:chgData name="Anthony Pagare" userId="88cb4f47-1718-4b83-b7e3-9315deb978b9" providerId="ADAL" clId="{FB5CBFB2-E01F-435C-94C0-9931BAF5620B}" dt="2024-07-02T07:22:38.692" v="3" actId="478"/>
          <ac:spMkLst>
            <pc:docMk/>
            <pc:sldMk cId="3103634635" sldId="271"/>
            <ac:spMk id="10" creationId="{6F33994F-78A1-8511-FA16-B42F72B80629}"/>
          </ac:spMkLst>
        </pc:spChg>
        <pc:spChg chg="del">
          <ac:chgData name="Anthony Pagare" userId="88cb4f47-1718-4b83-b7e3-9315deb978b9" providerId="ADAL" clId="{FB5CBFB2-E01F-435C-94C0-9931BAF5620B}" dt="2024-07-02T07:22:38.692" v="3" actId="478"/>
          <ac:spMkLst>
            <pc:docMk/>
            <pc:sldMk cId="3103634635" sldId="271"/>
            <ac:spMk id="11" creationId="{079DD3B6-B153-2CDD-5864-5D446E1C6BBB}"/>
          </ac:spMkLst>
        </pc:spChg>
        <pc:spChg chg="add mod">
          <ac:chgData name="Anthony Pagare" userId="88cb4f47-1718-4b83-b7e3-9315deb978b9" providerId="ADAL" clId="{FB5CBFB2-E01F-435C-94C0-9931BAF5620B}" dt="2024-07-02T07:26:47.454" v="86" actId="1076"/>
          <ac:spMkLst>
            <pc:docMk/>
            <pc:sldMk cId="3103634635" sldId="271"/>
            <ac:spMk id="20" creationId="{6CD11A4A-4E67-2F3B-ADF9-4787B0E81329}"/>
          </ac:spMkLst>
        </pc:spChg>
        <pc:spChg chg="add mod">
          <ac:chgData name="Anthony Pagare" userId="88cb4f47-1718-4b83-b7e3-9315deb978b9" providerId="ADAL" clId="{FB5CBFB2-E01F-435C-94C0-9931BAF5620B}" dt="2024-07-02T07:26:50.072" v="87" actId="1076"/>
          <ac:spMkLst>
            <pc:docMk/>
            <pc:sldMk cId="3103634635" sldId="271"/>
            <ac:spMk id="21" creationId="{9F326F28-41DE-0088-D1A4-31F010B294B0}"/>
          </ac:spMkLst>
        </pc:spChg>
        <pc:spChg chg="del">
          <ac:chgData name="Anthony Pagare" userId="88cb4f47-1718-4b83-b7e3-9315deb978b9" providerId="ADAL" clId="{FB5CBFB2-E01F-435C-94C0-9931BAF5620B}" dt="2024-07-02T07:22:38.692" v="3" actId="478"/>
          <ac:spMkLst>
            <pc:docMk/>
            <pc:sldMk cId="3103634635" sldId="271"/>
            <ac:spMk id="24" creationId="{815B0B17-78DF-24B4-A7C3-B21BC0A04C03}"/>
          </ac:spMkLst>
        </pc:spChg>
        <pc:spChg chg="del">
          <ac:chgData name="Anthony Pagare" userId="88cb4f47-1718-4b83-b7e3-9315deb978b9" providerId="ADAL" clId="{FB5CBFB2-E01F-435C-94C0-9931BAF5620B}" dt="2024-07-02T07:22:38.692" v="3" actId="478"/>
          <ac:spMkLst>
            <pc:docMk/>
            <pc:sldMk cId="3103634635" sldId="271"/>
            <ac:spMk id="25" creationId="{F8F2DC36-0DD8-8031-7E0E-103B33591730}"/>
          </ac:spMkLst>
        </pc:spChg>
        <pc:spChg chg="add mod">
          <ac:chgData name="Anthony Pagare" userId="88cb4f47-1718-4b83-b7e3-9315deb978b9" providerId="ADAL" clId="{FB5CBFB2-E01F-435C-94C0-9931BAF5620B}" dt="2024-07-02T07:24:58.371" v="51" actId="164"/>
          <ac:spMkLst>
            <pc:docMk/>
            <pc:sldMk cId="3103634635" sldId="271"/>
            <ac:spMk id="26" creationId="{CDA87BBE-1B77-9EED-ADFD-552FF7E8E772}"/>
          </ac:spMkLst>
        </pc:spChg>
        <pc:spChg chg="mod">
          <ac:chgData name="Anthony Pagare" userId="88cb4f47-1718-4b83-b7e3-9315deb978b9" providerId="ADAL" clId="{FB5CBFB2-E01F-435C-94C0-9931BAF5620B}" dt="2024-07-02T07:25:58.768" v="72"/>
          <ac:spMkLst>
            <pc:docMk/>
            <pc:sldMk cId="3103634635" sldId="271"/>
            <ac:spMk id="33" creationId="{33708D9D-F493-4836-E94F-0A8150D99B26}"/>
          </ac:spMkLst>
        </pc:spChg>
        <pc:spChg chg="mod">
          <ac:chgData name="Anthony Pagare" userId="88cb4f47-1718-4b83-b7e3-9315deb978b9" providerId="ADAL" clId="{FB5CBFB2-E01F-435C-94C0-9931BAF5620B}" dt="2024-07-02T07:26:06.052" v="76" actId="571"/>
          <ac:spMkLst>
            <pc:docMk/>
            <pc:sldMk cId="3103634635" sldId="271"/>
            <ac:spMk id="36" creationId="{8477E976-F3AD-79B5-FBDD-6822EECD3A1B}"/>
          </ac:spMkLst>
        </pc:spChg>
        <pc:spChg chg="add mod">
          <ac:chgData name="Anthony Pagare" userId="88cb4f47-1718-4b83-b7e3-9315deb978b9" providerId="ADAL" clId="{FB5CBFB2-E01F-435C-94C0-9931BAF5620B}" dt="2024-07-02T07:26:47.454" v="86" actId="1076"/>
          <ac:spMkLst>
            <pc:docMk/>
            <pc:sldMk cId="3103634635" sldId="271"/>
            <ac:spMk id="38" creationId="{C416C9CC-6309-550E-95E9-5D7743252295}"/>
          </ac:spMkLst>
        </pc:spChg>
        <pc:spChg chg="add mod">
          <ac:chgData name="Anthony Pagare" userId="88cb4f47-1718-4b83-b7e3-9315deb978b9" providerId="ADAL" clId="{FB5CBFB2-E01F-435C-94C0-9931BAF5620B}" dt="2024-07-02T07:26:50.072" v="87" actId="1076"/>
          <ac:spMkLst>
            <pc:docMk/>
            <pc:sldMk cId="3103634635" sldId="271"/>
            <ac:spMk id="39" creationId="{06A01EF7-D20B-E82B-E0A2-F326A6494915}"/>
          </ac:spMkLst>
        </pc:spChg>
        <pc:spChg chg="del">
          <ac:chgData name="Anthony Pagare" userId="88cb4f47-1718-4b83-b7e3-9315deb978b9" providerId="ADAL" clId="{FB5CBFB2-E01F-435C-94C0-9931BAF5620B}" dt="2024-07-02T07:22:38.692" v="3" actId="478"/>
          <ac:spMkLst>
            <pc:docMk/>
            <pc:sldMk cId="3103634635" sldId="271"/>
            <ac:spMk id="68" creationId="{45225F05-DCDA-EDD2-7DEA-68D532D688A0}"/>
          </ac:spMkLst>
        </pc:spChg>
        <pc:grpChg chg="del">
          <ac:chgData name="Anthony Pagare" userId="88cb4f47-1718-4b83-b7e3-9315deb978b9" providerId="ADAL" clId="{FB5CBFB2-E01F-435C-94C0-9931BAF5620B}" dt="2024-07-02T07:22:38.692" v="3" actId="478"/>
          <ac:grpSpMkLst>
            <pc:docMk/>
            <pc:sldMk cId="3103634635" sldId="271"/>
            <ac:grpSpMk id="4" creationId="{9E8ABFC7-526F-BCBC-7151-DAF9A8243D23}"/>
          </ac:grpSpMkLst>
        </pc:grpChg>
        <pc:grpChg chg="add del mod">
          <ac:chgData name="Anthony Pagare" userId="88cb4f47-1718-4b83-b7e3-9315deb978b9" providerId="ADAL" clId="{FB5CBFB2-E01F-435C-94C0-9931BAF5620B}" dt="2024-07-02T07:24:27.122" v="44" actId="165"/>
          <ac:grpSpMkLst>
            <pc:docMk/>
            <pc:sldMk cId="3103634635" sldId="271"/>
            <ac:grpSpMk id="13" creationId="{BCBB1B60-E891-F495-D841-CD42E029DC86}"/>
          </ac:grpSpMkLst>
        </pc:grpChg>
        <pc:grpChg chg="add del mod ord">
          <ac:chgData name="Anthony Pagare" userId="88cb4f47-1718-4b83-b7e3-9315deb978b9" providerId="ADAL" clId="{FB5CBFB2-E01F-435C-94C0-9931BAF5620B}" dt="2024-07-02T07:25:25.803" v="61" actId="165"/>
          <ac:grpSpMkLst>
            <pc:docMk/>
            <pc:sldMk cId="3103634635" sldId="271"/>
            <ac:grpSpMk id="17" creationId="{533E273E-1E87-F1B0-230D-A1F5DC67E54D}"/>
          </ac:grpSpMkLst>
        </pc:grpChg>
        <pc:grpChg chg="add mod">
          <ac:chgData name="Anthony Pagare" userId="88cb4f47-1718-4b83-b7e3-9315deb978b9" providerId="ADAL" clId="{FB5CBFB2-E01F-435C-94C0-9931BAF5620B}" dt="2024-07-02T07:25:05.077" v="53" actId="164"/>
          <ac:grpSpMkLst>
            <pc:docMk/>
            <pc:sldMk cId="3103634635" sldId="271"/>
            <ac:grpSpMk id="27" creationId="{1CCBC55D-CE47-B60F-43BB-12C029F3E804}"/>
          </ac:grpSpMkLst>
        </pc:grpChg>
        <pc:grpChg chg="add mod">
          <ac:chgData name="Anthony Pagare" userId="88cb4f47-1718-4b83-b7e3-9315deb978b9" providerId="ADAL" clId="{FB5CBFB2-E01F-435C-94C0-9931BAF5620B}" dt="2024-07-02T07:26:55.244" v="88" actId="1076"/>
          <ac:grpSpMkLst>
            <pc:docMk/>
            <pc:sldMk cId="3103634635" sldId="271"/>
            <ac:grpSpMk id="28" creationId="{349A6B21-4D74-2D3E-467C-AEDD589200D2}"/>
          </ac:grpSpMkLst>
        </pc:grpChg>
        <pc:grpChg chg="add mod">
          <ac:chgData name="Anthony Pagare" userId="88cb4f47-1718-4b83-b7e3-9315deb978b9" providerId="ADAL" clId="{FB5CBFB2-E01F-435C-94C0-9931BAF5620B}" dt="2024-07-02T07:26:55.244" v="88" actId="1076"/>
          <ac:grpSpMkLst>
            <pc:docMk/>
            <pc:sldMk cId="3103634635" sldId="271"/>
            <ac:grpSpMk id="31" creationId="{9BCF3FB3-B88E-4472-1C1B-82BD8FED846E}"/>
          </ac:grpSpMkLst>
        </pc:grpChg>
        <pc:grpChg chg="add mod">
          <ac:chgData name="Anthony Pagare" userId="88cb4f47-1718-4b83-b7e3-9315deb978b9" providerId="ADAL" clId="{FB5CBFB2-E01F-435C-94C0-9931BAF5620B}" dt="2024-07-02T07:26:55.244" v="88" actId="1076"/>
          <ac:grpSpMkLst>
            <pc:docMk/>
            <pc:sldMk cId="3103634635" sldId="271"/>
            <ac:grpSpMk id="32" creationId="{546954EB-903D-DE1E-F9FE-AB7EBC1389D2}"/>
          </ac:grpSpMkLst>
        </pc:grpChg>
        <pc:grpChg chg="add mod">
          <ac:chgData name="Anthony Pagare" userId="88cb4f47-1718-4b83-b7e3-9315deb978b9" providerId="ADAL" clId="{FB5CBFB2-E01F-435C-94C0-9931BAF5620B}" dt="2024-07-02T07:26:55.244" v="88" actId="1076"/>
          <ac:grpSpMkLst>
            <pc:docMk/>
            <pc:sldMk cId="3103634635" sldId="271"/>
            <ac:grpSpMk id="35" creationId="{689B0674-FF32-8912-097A-BDBC908303BD}"/>
          </ac:grpSpMkLst>
        </pc:grpChg>
        <pc:grpChg chg="del">
          <ac:chgData name="Anthony Pagare" userId="88cb4f47-1718-4b83-b7e3-9315deb978b9" providerId="ADAL" clId="{FB5CBFB2-E01F-435C-94C0-9931BAF5620B}" dt="2024-07-02T07:22:38.692" v="3" actId="478"/>
          <ac:grpSpMkLst>
            <pc:docMk/>
            <pc:sldMk cId="3103634635" sldId="271"/>
            <ac:grpSpMk id="85" creationId="{C339BA9D-E5E4-F934-9B39-7D6231A0517F}"/>
          </ac:grpSpMkLst>
        </pc:grpChg>
        <pc:picChg chg="del mod topLvl">
          <ac:chgData name="Anthony Pagare" userId="88cb4f47-1718-4b83-b7e3-9315deb978b9" providerId="ADAL" clId="{FB5CBFB2-E01F-435C-94C0-9931BAF5620B}" dt="2024-07-02T07:24:32.789" v="46" actId="478"/>
          <ac:picMkLst>
            <pc:docMk/>
            <pc:sldMk cId="3103634635" sldId="271"/>
            <ac:picMk id="14" creationId="{2168E722-807D-0933-FF37-862ADA481AF2}"/>
          </ac:picMkLst>
        </pc:picChg>
        <pc:picChg chg="mod ord topLvl">
          <ac:chgData name="Anthony Pagare" userId="88cb4f47-1718-4b83-b7e3-9315deb978b9" providerId="ADAL" clId="{FB5CBFB2-E01F-435C-94C0-9931BAF5620B}" dt="2024-07-02T07:25:05.077" v="53" actId="164"/>
          <ac:picMkLst>
            <pc:docMk/>
            <pc:sldMk cId="3103634635" sldId="271"/>
            <ac:picMk id="16" creationId="{539F7DD8-C5D8-0A71-7B3D-4810B18CC505}"/>
          </ac:picMkLst>
        </pc:picChg>
        <pc:picChg chg="del mod topLvl">
          <ac:chgData name="Anthony Pagare" userId="88cb4f47-1718-4b83-b7e3-9315deb978b9" providerId="ADAL" clId="{FB5CBFB2-E01F-435C-94C0-9931BAF5620B}" dt="2024-07-02T07:25:29.705" v="63" actId="478"/>
          <ac:picMkLst>
            <pc:docMk/>
            <pc:sldMk cId="3103634635" sldId="271"/>
            <ac:picMk id="18" creationId="{D341CFF1-4F0E-7C9B-933D-CA4FAFC93B94}"/>
          </ac:picMkLst>
        </pc:picChg>
        <pc:picChg chg="mod ord topLvl">
          <ac:chgData name="Anthony Pagare" userId="88cb4f47-1718-4b83-b7e3-9315deb978b9" providerId="ADAL" clId="{FB5CBFB2-E01F-435C-94C0-9931BAF5620B}" dt="2024-07-02T07:25:47.258" v="71" actId="1038"/>
          <ac:picMkLst>
            <pc:docMk/>
            <pc:sldMk cId="3103634635" sldId="271"/>
            <ac:picMk id="19" creationId="{B9BBCED6-104D-61C3-94C4-5B62B4093E67}"/>
          </ac:picMkLst>
        </pc:picChg>
        <pc:picChg chg="add mod ord">
          <ac:chgData name="Anthony Pagare" userId="88cb4f47-1718-4b83-b7e3-9315deb978b9" providerId="ADAL" clId="{FB5CBFB2-E01F-435C-94C0-9931BAF5620B}" dt="2024-07-02T07:24:58.371" v="51" actId="164"/>
          <ac:picMkLst>
            <pc:docMk/>
            <pc:sldMk cId="3103634635" sldId="271"/>
            <ac:picMk id="23" creationId="{A03DE380-E5F7-5D6C-99BE-418918680F80}"/>
          </ac:picMkLst>
        </pc:picChg>
        <pc:picChg chg="add del mod">
          <ac:chgData name="Anthony Pagare" userId="88cb4f47-1718-4b83-b7e3-9315deb978b9" providerId="ADAL" clId="{FB5CBFB2-E01F-435C-94C0-9931BAF5620B}" dt="2024-07-02T07:25:20.980" v="59" actId="21"/>
          <ac:picMkLst>
            <pc:docMk/>
            <pc:sldMk cId="3103634635" sldId="271"/>
            <ac:picMk id="29" creationId="{B4D815BD-A2B0-02A5-4E4B-4A7F3FA220C6}"/>
          </ac:picMkLst>
        </pc:picChg>
        <pc:picChg chg="add mod">
          <ac:chgData name="Anthony Pagare" userId="88cb4f47-1718-4b83-b7e3-9315deb978b9" providerId="ADAL" clId="{FB5CBFB2-E01F-435C-94C0-9931BAF5620B}" dt="2024-07-02T07:25:36.304" v="66" actId="164"/>
          <ac:picMkLst>
            <pc:docMk/>
            <pc:sldMk cId="3103634635" sldId="271"/>
            <ac:picMk id="30" creationId="{B4D815BD-A2B0-02A5-4E4B-4A7F3FA220C6}"/>
          </ac:picMkLst>
        </pc:picChg>
        <pc:picChg chg="mod">
          <ac:chgData name="Anthony Pagare" userId="88cb4f47-1718-4b83-b7e3-9315deb978b9" providerId="ADAL" clId="{FB5CBFB2-E01F-435C-94C0-9931BAF5620B}" dt="2024-07-02T07:25:58.768" v="72"/>
          <ac:picMkLst>
            <pc:docMk/>
            <pc:sldMk cId="3103634635" sldId="271"/>
            <ac:picMk id="34" creationId="{E5FB784A-E48E-7D75-36A9-16FE76277FB4}"/>
          </ac:picMkLst>
        </pc:picChg>
        <pc:picChg chg="mod">
          <ac:chgData name="Anthony Pagare" userId="88cb4f47-1718-4b83-b7e3-9315deb978b9" providerId="ADAL" clId="{FB5CBFB2-E01F-435C-94C0-9931BAF5620B}" dt="2024-07-02T07:26:06.052" v="76" actId="571"/>
          <ac:picMkLst>
            <pc:docMk/>
            <pc:sldMk cId="3103634635" sldId="271"/>
            <ac:picMk id="37" creationId="{D71D08CE-B671-5727-A58C-8F1392906D9F}"/>
          </ac:picMkLst>
        </pc:picChg>
        <pc:cxnChg chg="del mod">
          <ac:chgData name="Anthony Pagare" userId="88cb4f47-1718-4b83-b7e3-9315deb978b9" providerId="ADAL" clId="{FB5CBFB2-E01F-435C-94C0-9931BAF5620B}" dt="2024-07-02T07:22:38.692" v="3" actId="478"/>
          <ac:cxnSpMkLst>
            <pc:docMk/>
            <pc:sldMk cId="3103634635" sldId="271"/>
            <ac:cxnSpMk id="12" creationId="{74076C7E-5795-7135-C0C2-68894C74FE96}"/>
          </ac:cxnSpMkLst>
        </pc:cxnChg>
        <pc:cxnChg chg="del mod">
          <ac:chgData name="Anthony Pagare" userId="88cb4f47-1718-4b83-b7e3-9315deb978b9" providerId="ADAL" clId="{FB5CBFB2-E01F-435C-94C0-9931BAF5620B}" dt="2024-07-02T07:22:38.692" v="3" actId="478"/>
          <ac:cxnSpMkLst>
            <pc:docMk/>
            <pc:sldMk cId="3103634635" sldId="271"/>
            <ac:cxnSpMk id="15" creationId="{E127A66B-85AE-6ACA-2E59-B26E3EA5D422}"/>
          </ac:cxnSpMkLst>
        </pc:cxnChg>
        <pc:cxnChg chg="del mod">
          <ac:chgData name="Anthony Pagare" userId="88cb4f47-1718-4b83-b7e3-9315deb978b9" providerId="ADAL" clId="{FB5CBFB2-E01F-435C-94C0-9931BAF5620B}" dt="2024-07-02T07:22:38.692" v="3" actId="478"/>
          <ac:cxnSpMkLst>
            <pc:docMk/>
            <pc:sldMk cId="3103634635" sldId="271"/>
            <ac:cxnSpMk id="22" creationId="{F3D0F4C6-B88E-241C-393B-94F891A5070C}"/>
          </ac:cxnSpMkLst>
        </pc:cxnChg>
        <pc:cxnChg chg="del mod">
          <ac:chgData name="Anthony Pagare" userId="88cb4f47-1718-4b83-b7e3-9315deb978b9" providerId="ADAL" clId="{FB5CBFB2-E01F-435C-94C0-9931BAF5620B}" dt="2024-07-02T07:22:38.692" v="3" actId="478"/>
          <ac:cxnSpMkLst>
            <pc:docMk/>
            <pc:sldMk cId="3103634635" sldId="271"/>
            <ac:cxnSpMk id="54" creationId="{16219302-6C16-DE43-24B6-46BA93EB7890}"/>
          </ac:cxnSpMkLst>
        </pc:cxnChg>
        <pc:cxnChg chg="del mod">
          <ac:chgData name="Anthony Pagare" userId="88cb4f47-1718-4b83-b7e3-9315deb978b9" providerId="ADAL" clId="{FB5CBFB2-E01F-435C-94C0-9931BAF5620B}" dt="2024-07-02T07:22:38.692" v="3" actId="478"/>
          <ac:cxnSpMkLst>
            <pc:docMk/>
            <pc:sldMk cId="3103634635" sldId="271"/>
            <ac:cxnSpMk id="57" creationId="{78E5549A-6AD2-4C51-2296-9B40B4B5441B}"/>
          </ac:cxnSpMkLst>
        </pc:cxnChg>
        <pc:cxnChg chg="del mod">
          <ac:chgData name="Anthony Pagare" userId="88cb4f47-1718-4b83-b7e3-9315deb978b9" providerId="ADAL" clId="{FB5CBFB2-E01F-435C-94C0-9931BAF5620B}" dt="2024-07-02T07:22:38.692" v="3" actId="478"/>
          <ac:cxnSpMkLst>
            <pc:docMk/>
            <pc:sldMk cId="3103634635" sldId="271"/>
            <ac:cxnSpMk id="60" creationId="{AB7AE674-2623-A7E5-753A-FD620A812837}"/>
          </ac:cxnSpMkLst>
        </pc:cxnChg>
        <pc:cxnChg chg="del mod">
          <ac:chgData name="Anthony Pagare" userId="88cb4f47-1718-4b83-b7e3-9315deb978b9" providerId="ADAL" clId="{FB5CBFB2-E01F-435C-94C0-9931BAF5620B}" dt="2024-07-02T07:22:38.692" v="3" actId="478"/>
          <ac:cxnSpMkLst>
            <pc:docMk/>
            <pc:sldMk cId="3103634635" sldId="271"/>
            <ac:cxnSpMk id="69" creationId="{D6FB28A7-27B2-44C0-859B-A765406D7B65}"/>
          </ac:cxnSpMkLst>
        </pc:cxnChg>
        <pc:cxnChg chg="del mod">
          <ac:chgData name="Anthony Pagare" userId="88cb4f47-1718-4b83-b7e3-9315deb978b9" providerId="ADAL" clId="{FB5CBFB2-E01F-435C-94C0-9931BAF5620B}" dt="2024-07-02T07:22:38.692" v="3" actId="478"/>
          <ac:cxnSpMkLst>
            <pc:docMk/>
            <pc:sldMk cId="3103634635" sldId="271"/>
            <ac:cxnSpMk id="74" creationId="{07FAF612-17ED-B5B6-44EA-1D8F5B8F746C}"/>
          </ac:cxnSpMkLst>
        </pc:cxnChg>
        <pc:cxnChg chg="del mod">
          <ac:chgData name="Anthony Pagare" userId="88cb4f47-1718-4b83-b7e3-9315deb978b9" providerId="ADAL" clId="{FB5CBFB2-E01F-435C-94C0-9931BAF5620B}" dt="2024-07-02T07:22:38.692" v="3" actId="478"/>
          <ac:cxnSpMkLst>
            <pc:docMk/>
            <pc:sldMk cId="3103634635" sldId="271"/>
            <ac:cxnSpMk id="77" creationId="{2A9B6298-CE75-D0D1-FAA7-1B03D0E4D2CB}"/>
          </ac:cxnSpMkLst>
        </pc:cxnChg>
      </pc:sldChg>
      <pc:sldChg chg="add del">
        <pc:chgData name="Anthony Pagare" userId="88cb4f47-1718-4b83-b7e3-9315deb978b9" providerId="ADAL" clId="{FB5CBFB2-E01F-435C-94C0-9931BAF5620B}" dt="2024-07-02T07:27:14.465" v="93" actId="47"/>
        <pc:sldMkLst>
          <pc:docMk/>
          <pc:sldMk cId="3736972291" sldId="272"/>
        </pc:sldMkLst>
      </pc:sldChg>
      <pc:sldChg chg="modSp add mod">
        <pc:chgData name="Anthony Pagare" userId="88cb4f47-1718-4b83-b7e3-9315deb978b9" providerId="ADAL" clId="{FB5CBFB2-E01F-435C-94C0-9931BAF5620B}" dt="2024-07-02T07:28:25.202" v="104"/>
        <pc:sldMkLst>
          <pc:docMk/>
          <pc:sldMk cId="2731123470" sldId="273"/>
        </pc:sldMkLst>
        <pc:spChg chg="mod">
          <ac:chgData name="Anthony Pagare" userId="88cb4f47-1718-4b83-b7e3-9315deb978b9" providerId="ADAL" clId="{FB5CBFB2-E01F-435C-94C0-9931BAF5620B}" dt="2024-07-02T07:28:12.002" v="102"/>
          <ac:spMkLst>
            <pc:docMk/>
            <pc:sldMk cId="2731123470" sldId="273"/>
            <ac:spMk id="2" creationId="{A5FA9260-5A9B-B17C-C048-4A260A52C495}"/>
          </ac:spMkLst>
        </pc:spChg>
        <pc:spChg chg="mod">
          <ac:chgData name="Anthony Pagare" userId="88cb4f47-1718-4b83-b7e3-9315deb978b9" providerId="ADAL" clId="{FB5CBFB2-E01F-435C-94C0-9931BAF5620B}" dt="2024-07-02T07:27:20.717" v="94"/>
          <ac:spMkLst>
            <pc:docMk/>
            <pc:sldMk cId="2731123470" sldId="273"/>
            <ac:spMk id="5" creationId="{22A7A21B-888E-07B8-D38D-0CF7D27A4AB1}"/>
          </ac:spMkLst>
        </pc:spChg>
        <pc:spChg chg="mod">
          <ac:chgData name="Anthony Pagare" userId="88cb4f47-1718-4b83-b7e3-9315deb978b9" providerId="ADAL" clId="{FB5CBFB2-E01F-435C-94C0-9931BAF5620B}" dt="2024-07-02T07:27:35.265" v="95"/>
          <ac:spMkLst>
            <pc:docMk/>
            <pc:sldMk cId="2731123470" sldId="273"/>
            <ac:spMk id="12" creationId="{A15ADE60-273B-AF7A-ABA6-9FC9D00F4264}"/>
          </ac:spMkLst>
        </pc:spChg>
        <pc:spChg chg="mod">
          <ac:chgData name="Anthony Pagare" userId="88cb4f47-1718-4b83-b7e3-9315deb978b9" providerId="ADAL" clId="{FB5CBFB2-E01F-435C-94C0-9931BAF5620B}" dt="2024-07-02T07:28:25.202" v="104"/>
          <ac:spMkLst>
            <pc:docMk/>
            <pc:sldMk cId="2731123470" sldId="273"/>
            <ac:spMk id="13" creationId="{E82CBE88-F4ED-FAD5-B064-5D792F79D92F}"/>
          </ac:spMkLst>
        </pc:spChg>
        <pc:spChg chg="mod">
          <ac:chgData name="Anthony Pagare" userId="88cb4f47-1718-4b83-b7e3-9315deb978b9" providerId="ADAL" clId="{FB5CBFB2-E01F-435C-94C0-9931BAF5620B}" dt="2024-07-02T07:28:01.408" v="101"/>
          <ac:spMkLst>
            <pc:docMk/>
            <pc:sldMk cId="2731123470" sldId="273"/>
            <ac:spMk id="14" creationId="{1308FECA-4FE7-D861-E6DE-594CF5D56442}"/>
          </ac:spMkLst>
        </pc:spChg>
        <pc:spChg chg="mod">
          <ac:chgData name="Anthony Pagare" userId="88cb4f47-1718-4b83-b7e3-9315deb978b9" providerId="ADAL" clId="{FB5CBFB2-E01F-435C-94C0-9931BAF5620B}" dt="2024-07-02T07:27:42.232" v="96"/>
          <ac:spMkLst>
            <pc:docMk/>
            <pc:sldMk cId="2731123470" sldId="273"/>
            <ac:spMk id="19" creationId="{00283EDE-74F2-A44F-274D-BAE1C3B160DE}"/>
          </ac:spMkLst>
        </pc:spChg>
      </pc:sldChg>
    </pc:docChg>
  </pc:docChgLst>
  <pc:docChgLst>
    <pc:chgData name="Aditya Kulkarni" userId="84cae6b4-6a9a-4c0d-9341-b348f7a286d7" providerId="ADAL" clId="{74AEDAD7-CDC9-4A50-B829-5EF177E9BBEF}"/>
    <pc:docChg chg="custSel modSld">
      <pc:chgData name="Aditya Kulkarni" userId="84cae6b4-6a9a-4c0d-9341-b348f7a286d7" providerId="ADAL" clId="{74AEDAD7-CDC9-4A50-B829-5EF177E9BBEF}" dt="2024-06-23T15:23:17.132" v="291"/>
      <pc:docMkLst>
        <pc:docMk/>
      </pc:docMkLst>
      <pc:sldChg chg="addSp delSp modSp mod">
        <pc:chgData name="Aditya Kulkarni" userId="84cae6b4-6a9a-4c0d-9341-b348f7a286d7" providerId="ADAL" clId="{74AEDAD7-CDC9-4A50-B829-5EF177E9BBEF}" dt="2024-06-23T15:21:28.418" v="130" actId="1076"/>
        <pc:sldMkLst>
          <pc:docMk/>
          <pc:sldMk cId="681865785" sldId="264"/>
        </pc:sldMkLst>
        <pc:spChg chg="mod">
          <ac:chgData name="Aditya Kulkarni" userId="84cae6b4-6a9a-4c0d-9341-b348f7a286d7" providerId="ADAL" clId="{74AEDAD7-CDC9-4A50-B829-5EF177E9BBEF}" dt="2024-06-23T15:13:33.102" v="30" actId="20577"/>
          <ac:spMkLst>
            <pc:docMk/>
            <pc:sldMk cId="681865785" sldId="264"/>
            <ac:spMk id="2" creationId="{629BAB5B-559E-711A-CE01-B2EB9385D568}"/>
          </ac:spMkLst>
        </pc:spChg>
        <pc:spChg chg="del">
          <ac:chgData name="Aditya Kulkarni" userId="84cae6b4-6a9a-4c0d-9341-b348f7a286d7" providerId="ADAL" clId="{74AEDAD7-CDC9-4A50-B829-5EF177E9BBEF}" dt="2024-06-23T15:15:12.386" v="31" actId="478"/>
          <ac:spMkLst>
            <pc:docMk/>
            <pc:sldMk cId="681865785" sldId="264"/>
            <ac:spMk id="26" creationId="{B9090EC4-8544-BC0B-358C-D64D9906167D}"/>
          </ac:spMkLst>
        </pc:spChg>
        <pc:spChg chg="del">
          <ac:chgData name="Aditya Kulkarni" userId="84cae6b4-6a9a-4c0d-9341-b348f7a286d7" providerId="ADAL" clId="{74AEDAD7-CDC9-4A50-B829-5EF177E9BBEF}" dt="2024-06-23T15:15:12.386" v="31" actId="478"/>
          <ac:spMkLst>
            <pc:docMk/>
            <pc:sldMk cId="681865785" sldId="264"/>
            <ac:spMk id="29" creationId="{92F04012-CE9A-02DD-FBAA-CA19B165DA1C}"/>
          </ac:spMkLst>
        </pc:spChg>
        <pc:spChg chg="del">
          <ac:chgData name="Aditya Kulkarni" userId="84cae6b4-6a9a-4c0d-9341-b348f7a286d7" providerId="ADAL" clId="{74AEDAD7-CDC9-4A50-B829-5EF177E9BBEF}" dt="2024-06-23T15:15:12.386" v="31" actId="478"/>
          <ac:spMkLst>
            <pc:docMk/>
            <pc:sldMk cId="681865785" sldId="264"/>
            <ac:spMk id="30" creationId="{210891B5-1AD1-8E14-99FD-481918608219}"/>
          </ac:spMkLst>
        </pc:spChg>
        <pc:spChg chg="del">
          <ac:chgData name="Aditya Kulkarni" userId="84cae6b4-6a9a-4c0d-9341-b348f7a286d7" providerId="ADAL" clId="{74AEDAD7-CDC9-4A50-B829-5EF177E9BBEF}" dt="2024-06-23T15:15:12.386" v="31" actId="478"/>
          <ac:spMkLst>
            <pc:docMk/>
            <pc:sldMk cId="681865785" sldId="264"/>
            <ac:spMk id="31" creationId="{0B7E976A-7A68-CEE1-7C1C-0BB3E5A2D6E9}"/>
          </ac:spMkLst>
        </pc:spChg>
        <pc:spChg chg="del">
          <ac:chgData name="Aditya Kulkarni" userId="84cae6b4-6a9a-4c0d-9341-b348f7a286d7" providerId="ADAL" clId="{74AEDAD7-CDC9-4A50-B829-5EF177E9BBEF}" dt="2024-06-23T15:15:12.386" v="31" actId="478"/>
          <ac:spMkLst>
            <pc:docMk/>
            <pc:sldMk cId="681865785" sldId="264"/>
            <ac:spMk id="32" creationId="{7365BA7E-A70E-6487-D479-1A600A37D008}"/>
          </ac:spMkLst>
        </pc:spChg>
        <pc:spChg chg="del">
          <ac:chgData name="Aditya Kulkarni" userId="84cae6b4-6a9a-4c0d-9341-b348f7a286d7" providerId="ADAL" clId="{74AEDAD7-CDC9-4A50-B829-5EF177E9BBEF}" dt="2024-06-23T15:15:12.386" v="31" actId="478"/>
          <ac:spMkLst>
            <pc:docMk/>
            <pc:sldMk cId="681865785" sldId="264"/>
            <ac:spMk id="33" creationId="{A938B173-A95F-3622-E736-054E151C8E8B}"/>
          </ac:spMkLst>
        </pc:spChg>
        <pc:spChg chg="del">
          <ac:chgData name="Aditya Kulkarni" userId="84cae6b4-6a9a-4c0d-9341-b348f7a286d7" providerId="ADAL" clId="{74AEDAD7-CDC9-4A50-B829-5EF177E9BBEF}" dt="2024-06-23T15:15:12.386" v="31" actId="478"/>
          <ac:spMkLst>
            <pc:docMk/>
            <pc:sldMk cId="681865785" sldId="264"/>
            <ac:spMk id="34" creationId="{0A1B7A1F-5E5C-8452-4330-331C5AF45C7E}"/>
          </ac:spMkLst>
        </pc:spChg>
        <pc:spChg chg="mod">
          <ac:chgData name="Aditya Kulkarni" userId="84cae6b4-6a9a-4c0d-9341-b348f7a286d7" providerId="ADAL" clId="{74AEDAD7-CDC9-4A50-B829-5EF177E9BBEF}" dt="2024-06-23T15:20:25.735" v="101" actId="20577"/>
          <ac:spMkLst>
            <pc:docMk/>
            <pc:sldMk cId="681865785" sldId="264"/>
            <ac:spMk id="43" creationId="{4B2C1107-66D4-96E7-ABA8-E40C9D714C01}"/>
          </ac:spMkLst>
        </pc:spChg>
        <pc:spChg chg="mod">
          <ac:chgData name="Aditya Kulkarni" userId="84cae6b4-6a9a-4c0d-9341-b348f7a286d7" providerId="ADAL" clId="{74AEDAD7-CDC9-4A50-B829-5EF177E9BBEF}" dt="2024-06-23T15:21:28.418" v="130" actId="1076"/>
          <ac:spMkLst>
            <pc:docMk/>
            <pc:sldMk cId="681865785" sldId="264"/>
            <ac:spMk id="44" creationId="{4EE3B77A-E1AA-678E-4CCE-BC88906FC91C}"/>
          </ac:spMkLst>
        </pc:spChg>
        <pc:spChg chg="add">
          <ac:chgData name="Aditya Kulkarni" userId="84cae6b4-6a9a-4c0d-9341-b348f7a286d7" providerId="ADAL" clId="{74AEDAD7-CDC9-4A50-B829-5EF177E9BBEF}" dt="2024-06-23T15:19:03.996" v="41" actId="11529"/>
          <ac:spMkLst>
            <pc:docMk/>
            <pc:sldMk cId="681865785" sldId="264"/>
            <ac:spMk id="52" creationId="{714CFDBD-65DE-43F3-7023-6220BF815A59}"/>
          </ac:spMkLst>
        </pc:spChg>
        <pc:spChg chg="add mod">
          <ac:chgData name="Aditya Kulkarni" userId="84cae6b4-6a9a-4c0d-9341-b348f7a286d7" providerId="ADAL" clId="{74AEDAD7-CDC9-4A50-B829-5EF177E9BBEF}" dt="2024-06-23T15:19:13.277" v="43" actId="1076"/>
          <ac:spMkLst>
            <pc:docMk/>
            <pc:sldMk cId="681865785" sldId="264"/>
            <ac:spMk id="53" creationId="{E8223B86-24B6-7167-C84F-87634694FA6A}"/>
          </ac:spMkLst>
        </pc:spChg>
        <pc:spChg chg="mod">
          <ac:chgData name="Aditya Kulkarni" userId="84cae6b4-6a9a-4c0d-9341-b348f7a286d7" providerId="ADAL" clId="{74AEDAD7-CDC9-4A50-B829-5EF177E9BBEF}" dt="2024-06-23T15:20:32.792" v="102"/>
          <ac:spMkLst>
            <pc:docMk/>
            <pc:sldMk cId="681865785" sldId="264"/>
            <ac:spMk id="55" creationId="{9740912D-7EE5-DD7D-3855-93149F96D146}"/>
          </ac:spMkLst>
        </pc:spChg>
        <pc:spChg chg="mod">
          <ac:chgData name="Aditya Kulkarni" userId="84cae6b4-6a9a-4c0d-9341-b348f7a286d7" providerId="ADAL" clId="{74AEDAD7-CDC9-4A50-B829-5EF177E9BBEF}" dt="2024-06-23T15:20:49.878" v="122" actId="20577"/>
          <ac:spMkLst>
            <pc:docMk/>
            <pc:sldMk cId="681865785" sldId="264"/>
            <ac:spMk id="56" creationId="{CD367FC4-3311-5745-0ACF-770E1C881732}"/>
          </ac:spMkLst>
        </pc:spChg>
        <pc:spChg chg="add mod">
          <ac:chgData name="Aditya Kulkarni" userId="84cae6b4-6a9a-4c0d-9341-b348f7a286d7" providerId="ADAL" clId="{74AEDAD7-CDC9-4A50-B829-5EF177E9BBEF}" dt="2024-06-23T15:21:28.418" v="130" actId="1076"/>
          <ac:spMkLst>
            <pc:docMk/>
            <pc:sldMk cId="681865785" sldId="264"/>
            <ac:spMk id="57" creationId="{BE69A007-C4B9-99BE-6B3E-8A01003AC2AA}"/>
          </ac:spMkLst>
        </pc:spChg>
        <pc:spChg chg="mod">
          <ac:chgData name="Aditya Kulkarni" userId="84cae6b4-6a9a-4c0d-9341-b348f7a286d7" providerId="ADAL" clId="{74AEDAD7-CDC9-4A50-B829-5EF177E9BBEF}" dt="2024-06-23T15:21:01.395" v="124"/>
          <ac:spMkLst>
            <pc:docMk/>
            <pc:sldMk cId="681865785" sldId="264"/>
            <ac:spMk id="59" creationId="{147C2005-5425-620D-9F9D-E174FA26A78B}"/>
          </ac:spMkLst>
        </pc:spChg>
        <pc:spChg chg="mod">
          <ac:chgData name="Aditya Kulkarni" userId="84cae6b4-6a9a-4c0d-9341-b348f7a286d7" providerId="ADAL" clId="{74AEDAD7-CDC9-4A50-B829-5EF177E9BBEF}" dt="2024-06-23T15:21:01.395" v="124"/>
          <ac:spMkLst>
            <pc:docMk/>
            <pc:sldMk cId="681865785" sldId="264"/>
            <ac:spMk id="60" creationId="{A1DAF574-4034-06DD-0F28-78DCA3F9D82F}"/>
          </ac:spMkLst>
        </pc:spChg>
        <pc:spChg chg="add del mod">
          <ac:chgData name="Aditya Kulkarni" userId="84cae6b4-6a9a-4c0d-9341-b348f7a286d7" providerId="ADAL" clId="{74AEDAD7-CDC9-4A50-B829-5EF177E9BBEF}" dt="2024-06-23T15:21:23.329" v="128" actId="478"/>
          <ac:spMkLst>
            <pc:docMk/>
            <pc:sldMk cId="681865785" sldId="264"/>
            <ac:spMk id="61" creationId="{8A5BAA5C-4DA4-535F-9ADF-BFA61571926A}"/>
          </ac:spMkLst>
        </pc:spChg>
        <pc:grpChg chg="mod">
          <ac:chgData name="Aditya Kulkarni" userId="84cae6b4-6a9a-4c0d-9341-b348f7a286d7" providerId="ADAL" clId="{74AEDAD7-CDC9-4A50-B829-5EF177E9BBEF}" dt="2024-06-23T15:21:28.418" v="130" actId="1076"/>
          <ac:grpSpMkLst>
            <pc:docMk/>
            <pc:sldMk cId="681865785" sldId="264"/>
            <ac:grpSpMk id="41" creationId="{C67091EF-F3C8-15EA-C182-235CE64FF7ED}"/>
          </ac:grpSpMkLst>
        </pc:grpChg>
        <pc:grpChg chg="add mod">
          <ac:chgData name="Aditya Kulkarni" userId="84cae6b4-6a9a-4c0d-9341-b348f7a286d7" providerId="ADAL" clId="{74AEDAD7-CDC9-4A50-B829-5EF177E9BBEF}" dt="2024-06-23T15:21:28.418" v="130" actId="1076"/>
          <ac:grpSpMkLst>
            <pc:docMk/>
            <pc:sldMk cId="681865785" sldId="264"/>
            <ac:grpSpMk id="54" creationId="{3E927250-0795-098C-62D5-B5C06435EF7A}"/>
          </ac:grpSpMkLst>
        </pc:grpChg>
        <pc:grpChg chg="add del mod">
          <ac:chgData name="Aditya Kulkarni" userId="84cae6b4-6a9a-4c0d-9341-b348f7a286d7" providerId="ADAL" clId="{74AEDAD7-CDC9-4A50-B829-5EF177E9BBEF}" dt="2024-06-23T15:21:23.867" v="129" actId="478"/>
          <ac:grpSpMkLst>
            <pc:docMk/>
            <pc:sldMk cId="681865785" sldId="264"/>
            <ac:grpSpMk id="58" creationId="{6A9004A8-66CF-ADE5-0F0F-56E38C6BCAF2}"/>
          </ac:grpSpMkLst>
        </pc:grpChg>
        <pc:picChg chg="del">
          <ac:chgData name="Aditya Kulkarni" userId="84cae6b4-6a9a-4c0d-9341-b348f7a286d7" providerId="ADAL" clId="{74AEDAD7-CDC9-4A50-B829-5EF177E9BBEF}" dt="2024-06-23T15:15:12.386" v="31" actId="478"/>
          <ac:picMkLst>
            <pc:docMk/>
            <pc:sldMk cId="681865785" sldId="264"/>
            <ac:picMk id="27" creationId="{DF30577C-1EDA-C0A4-BA06-957E7D07958E}"/>
          </ac:picMkLst>
        </pc:picChg>
        <pc:picChg chg="del">
          <ac:chgData name="Aditya Kulkarni" userId="84cae6b4-6a9a-4c0d-9341-b348f7a286d7" providerId="ADAL" clId="{74AEDAD7-CDC9-4A50-B829-5EF177E9BBEF}" dt="2024-06-23T15:15:12.386" v="31" actId="478"/>
          <ac:picMkLst>
            <pc:docMk/>
            <pc:sldMk cId="681865785" sldId="264"/>
            <ac:picMk id="28" creationId="{892DD741-EE7C-63B7-D4AA-5F613263CAF9}"/>
          </ac:picMkLst>
        </pc:picChg>
        <pc:picChg chg="add mod">
          <ac:chgData name="Aditya Kulkarni" userId="84cae6b4-6a9a-4c0d-9341-b348f7a286d7" providerId="ADAL" clId="{74AEDAD7-CDC9-4A50-B829-5EF177E9BBEF}" dt="2024-06-23T15:18:49.949" v="38" actId="14100"/>
          <ac:picMkLst>
            <pc:docMk/>
            <pc:sldMk cId="681865785" sldId="264"/>
            <ac:picMk id="49" creationId="{75AEFF3F-26B3-0B4F-7DCA-A12453FF0CAE}"/>
          </ac:picMkLst>
        </pc:picChg>
        <pc:picChg chg="add mod">
          <ac:chgData name="Aditya Kulkarni" userId="84cae6b4-6a9a-4c0d-9341-b348f7a286d7" providerId="ADAL" clId="{74AEDAD7-CDC9-4A50-B829-5EF177E9BBEF}" dt="2024-06-23T15:18:53.699" v="40" actId="14100"/>
          <ac:picMkLst>
            <pc:docMk/>
            <pc:sldMk cId="681865785" sldId="264"/>
            <ac:picMk id="51" creationId="{F1641592-E8CD-A0DC-E29B-E28A36C2069D}"/>
          </ac:picMkLst>
        </pc:picChg>
        <pc:cxnChg chg="del mod">
          <ac:chgData name="Aditya Kulkarni" userId="84cae6b4-6a9a-4c0d-9341-b348f7a286d7" providerId="ADAL" clId="{74AEDAD7-CDC9-4A50-B829-5EF177E9BBEF}" dt="2024-06-23T15:15:12.386" v="31" actId="478"/>
          <ac:cxnSpMkLst>
            <pc:docMk/>
            <pc:sldMk cId="681865785" sldId="264"/>
            <ac:cxnSpMk id="35" creationId="{3777878E-1443-9ADB-A40A-F517356A213D}"/>
          </ac:cxnSpMkLst>
        </pc:cxnChg>
        <pc:cxnChg chg="del mod">
          <ac:chgData name="Aditya Kulkarni" userId="84cae6b4-6a9a-4c0d-9341-b348f7a286d7" providerId="ADAL" clId="{74AEDAD7-CDC9-4A50-B829-5EF177E9BBEF}" dt="2024-06-23T15:15:12.386" v="31" actId="478"/>
          <ac:cxnSpMkLst>
            <pc:docMk/>
            <pc:sldMk cId="681865785" sldId="264"/>
            <ac:cxnSpMk id="36" creationId="{EBCC338F-A351-C0B5-DC6D-EC7D0776E40F}"/>
          </ac:cxnSpMkLst>
        </pc:cxnChg>
        <pc:cxnChg chg="del mod">
          <ac:chgData name="Aditya Kulkarni" userId="84cae6b4-6a9a-4c0d-9341-b348f7a286d7" providerId="ADAL" clId="{74AEDAD7-CDC9-4A50-B829-5EF177E9BBEF}" dt="2024-06-23T15:15:12.386" v="31" actId="478"/>
          <ac:cxnSpMkLst>
            <pc:docMk/>
            <pc:sldMk cId="681865785" sldId="264"/>
            <ac:cxnSpMk id="37" creationId="{82FDF19C-DBC6-0CC9-88E8-95C53B63F42A}"/>
          </ac:cxnSpMkLst>
        </pc:cxnChg>
        <pc:cxnChg chg="del mod">
          <ac:chgData name="Aditya Kulkarni" userId="84cae6b4-6a9a-4c0d-9341-b348f7a286d7" providerId="ADAL" clId="{74AEDAD7-CDC9-4A50-B829-5EF177E9BBEF}" dt="2024-06-23T15:15:12.386" v="31" actId="478"/>
          <ac:cxnSpMkLst>
            <pc:docMk/>
            <pc:sldMk cId="681865785" sldId="264"/>
            <ac:cxnSpMk id="38" creationId="{95198A99-24A8-FBA1-ECBF-72CE4894B639}"/>
          </ac:cxnSpMkLst>
        </pc:cxnChg>
        <pc:cxnChg chg="del mod">
          <ac:chgData name="Aditya Kulkarni" userId="84cae6b4-6a9a-4c0d-9341-b348f7a286d7" providerId="ADAL" clId="{74AEDAD7-CDC9-4A50-B829-5EF177E9BBEF}" dt="2024-06-23T15:15:12.386" v="31" actId="478"/>
          <ac:cxnSpMkLst>
            <pc:docMk/>
            <pc:sldMk cId="681865785" sldId="264"/>
            <ac:cxnSpMk id="39" creationId="{95046D4F-F196-43DB-BED6-DFCB62208FF4}"/>
          </ac:cxnSpMkLst>
        </pc:cxnChg>
        <pc:cxnChg chg="del mod">
          <ac:chgData name="Aditya Kulkarni" userId="84cae6b4-6a9a-4c0d-9341-b348f7a286d7" providerId="ADAL" clId="{74AEDAD7-CDC9-4A50-B829-5EF177E9BBEF}" dt="2024-06-23T15:15:12.386" v="31" actId="478"/>
          <ac:cxnSpMkLst>
            <pc:docMk/>
            <pc:sldMk cId="681865785" sldId="264"/>
            <ac:cxnSpMk id="40" creationId="{12274DCB-F6B3-0D23-E844-143F626279A0}"/>
          </ac:cxnSpMkLst>
        </pc:cxnChg>
        <pc:cxnChg chg="del mod">
          <ac:chgData name="Aditya Kulkarni" userId="84cae6b4-6a9a-4c0d-9341-b348f7a286d7" providerId="ADAL" clId="{74AEDAD7-CDC9-4A50-B829-5EF177E9BBEF}" dt="2024-06-23T15:15:12.386" v="31" actId="478"/>
          <ac:cxnSpMkLst>
            <pc:docMk/>
            <pc:sldMk cId="681865785" sldId="264"/>
            <ac:cxnSpMk id="45" creationId="{0A6AE7C7-31DA-6F54-8226-F9CE3EF3B7FE}"/>
          </ac:cxnSpMkLst>
        </pc:cxnChg>
        <pc:cxnChg chg="del mod">
          <ac:chgData name="Aditya Kulkarni" userId="84cae6b4-6a9a-4c0d-9341-b348f7a286d7" providerId="ADAL" clId="{74AEDAD7-CDC9-4A50-B829-5EF177E9BBEF}" dt="2024-06-23T15:15:12.386" v="31" actId="478"/>
          <ac:cxnSpMkLst>
            <pc:docMk/>
            <pc:sldMk cId="681865785" sldId="264"/>
            <ac:cxnSpMk id="46" creationId="{E65129F3-E83D-4A76-8D25-7BEEF0D1F0CC}"/>
          </ac:cxnSpMkLst>
        </pc:cxnChg>
        <pc:cxnChg chg="del mod">
          <ac:chgData name="Aditya Kulkarni" userId="84cae6b4-6a9a-4c0d-9341-b348f7a286d7" providerId="ADAL" clId="{74AEDAD7-CDC9-4A50-B829-5EF177E9BBEF}" dt="2024-06-23T15:15:12.386" v="31" actId="478"/>
          <ac:cxnSpMkLst>
            <pc:docMk/>
            <pc:sldMk cId="681865785" sldId="264"/>
            <ac:cxnSpMk id="47" creationId="{42C65CC6-241F-9526-21D9-3F8527ECC898}"/>
          </ac:cxnSpMkLst>
        </pc:cxnChg>
      </pc:sldChg>
      <pc:sldChg chg="modSp mod">
        <pc:chgData name="Aditya Kulkarni" userId="84cae6b4-6a9a-4c0d-9341-b348f7a286d7" providerId="ADAL" clId="{74AEDAD7-CDC9-4A50-B829-5EF177E9BBEF}" dt="2024-06-23T15:23:17.132" v="291"/>
        <pc:sldMkLst>
          <pc:docMk/>
          <pc:sldMk cId="3117675785" sldId="270"/>
        </pc:sldMkLst>
        <pc:spChg chg="mod">
          <ac:chgData name="Aditya Kulkarni" userId="84cae6b4-6a9a-4c0d-9341-b348f7a286d7" providerId="ADAL" clId="{74AEDAD7-CDC9-4A50-B829-5EF177E9BBEF}" dt="2024-06-23T15:23:17.132" v="291"/>
          <ac:spMkLst>
            <pc:docMk/>
            <pc:sldMk cId="3117675785" sldId="270"/>
            <ac:spMk id="2" creationId="{A5FA9260-5A9B-B17C-C048-4A260A52C495}"/>
          </ac:spMkLst>
        </pc:spChg>
        <pc:spChg chg="mod">
          <ac:chgData name="Aditya Kulkarni" userId="84cae6b4-6a9a-4c0d-9341-b348f7a286d7" providerId="ADAL" clId="{74AEDAD7-CDC9-4A50-B829-5EF177E9BBEF}" dt="2024-06-23T15:22:16.327" v="242" actId="20577"/>
          <ac:spMkLst>
            <pc:docMk/>
            <pc:sldMk cId="3117675785" sldId="270"/>
            <ac:spMk id="12" creationId="{A15ADE60-273B-AF7A-ABA6-9FC9D00F4264}"/>
          </ac:spMkLst>
        </pc:spChg>
        <pc:spChg chg="mod">
          <ac:chgData name="Aditya Kulkarni" userId="84cae6b4-6a9a-4c0d-9341-b348f7a286d7" providerId="ADAL" clId="{74AEDAD7-CDC9-4A50-B829-5EF177E9BBEF}" dt="2024-06-23T15:22:51.695" v="287" actId="20577"/>
          <ac:spMkLst>
            <pc:docMk/>
            <pc:sldMk cId="3117675785" sldId="270"/>
            <ac:spMk id="13" creationId="{E82CBE88-F4ED-FAD5-B064-5D792F79D92F}"/>
          </ac:spMkLst>
        </pc:spChg>
        <pc:spChg chg="mod">
          <ac:chgData name="Aditya Kulkarni" userId="84cae6b4-6a9a-4c0d-9341-b348f7a286d7" providerId="ADAL" clId="{74AEDAD7-CDC9-4A50-B829-5EF177E9BBEF}" dt="2024-06-23T15:23:04.055" v="289"/>
          <ac:spMkLst>
            <pc:docMk/>
            <pc:sldMk cId="3117675785" sldId="270"/>
            <ac:spMk id="14" creationId="{1308FECA-4FE7-D861-E6DE-594CF5D56442}"/>
          </ac:spMkLst>
        </pc:spChg>
        <pc:spChg chg="mod">
          <ac:chgData name="Aditya Kulkarni" userId="84cae6b4-6a9a-4c0d-9341-b348f7a286d7" providerId="ADAL" clId="{74AEDAD7-CDC9-4A50-B829-5EF177E9BBEF}" dt="2024-06-23T15:22:29.974" v="243"/>
          <ac:spMkLst>
            <pc:docMk/>
            <pc:sldMk cId="3117675785" sldId="270"/>
            <ac:spMk id="19" creationId="{00283EDE-74F2-A44F-274D-BAE1C3B160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53A60-5364-4F9E-B375-3207804AC61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34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4EB5-3E02-614B-BB18-668BE673F4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8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687C577-048B-1FA1-0916-995ED5796B0C}"/>
              </a:ext>
            </a:extLst>
          </p:cNvPr>
          <p:cNvSpPr/>
          <p:nvPr userDrawn="1"/>
        </p:nvSpPr>
        <p:spPr>
          <a:xfrm rot="-5400000">
            <a:off x="2888672" y="-2888672"/>
            <a:ext cx="6414655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chemeClr val="bg1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39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C54D1F2-D377-D3E0-AF3C-5B8929A1DFCA}"/>
              </a:ext>
            </a:extLst>
          </p:cNvPr>
          <p:cNvSpPr/>
          <p:nvPr userDrawn="1"/>
        </p:nvSpPr>
        <p:spPr>
          <a:xfrm rot="-5400000">
            <a:off x="2923309" y="-2923309"/>
            <a:ext cx="6345382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5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8557769-7E98-AC95-7A3B-9FD3D93BBF9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772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17E8AAD-F0C0-1CBC-68B7-41968483903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97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5529C05-3217-CF18-E95C-BAAF16D69198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95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8935D78-F32A-112D-E0D4-4965B8BAAC5F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5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858AB8-CC71-90D1-A126-89842A19EBBE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99704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6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2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5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847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  <p:sldLayoutId id="2147483674" r:id="rId8"/>
    <p:sldLayoutId id="214748367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6A3A9-EFA8-78E0-D6D5-5F8746EA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52" y="3798503"/>
            <a:ext cx="7512071" cy="424732"/>
          </a:xfrm>
        </p:spPr>
        <p:txBody>
          <a:bodyPr/>
          <a:lstStyle/>
          <a:p>
            <a:r>
              <a:rPr lang="en-US" i="1">
                <a:solidFill>
                  <a:schemeClr val="bg1"/>
                </a:solidFill>
              </a:rPr>
              <a:t>Code2Logix. </a:t>
            </a:r>
            <a:r>
              <a:rPr lang="en-US" i="1" dirty="0">
                <a:solidFill>
                  <a:schemeClr val="bg1"/>
                </a:solidFill>
              </a:rPr>
              <a:t>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14772-869D-F194-A7E2-983882FA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53" y="4684226"/>
            <a:ext cx="5002530" cy="553482"/>
          </a:xfrm>
        </p:spPr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83864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1413874" cy="1325563"/>
          </a:xfrm>
        </p:spPr>
        <p:txBody>
          <a:bodyPr/>
          <a:lstStyle/>
          <a:p>
            <a:r>
              <a:rPr lang="en-US" dirty="0">
                <a:latin typeface="Frutiger LT Pro 45 Light" panose="020B0403030504020204" pitchFamily="34" charset="0"/>
              </a:rPr>
              <a:t>Demystify ABAP code using Code2Logix.AI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11A4A-4E67-2F3B-ADF9-4787B0E81329}"/>
              </a:ext>
            </a:extLst>
          </p:cNvPr>
          <p:cNvSpPr txBox="1"/>
          <p:nvPr/>
        </p:nvSpPr>
        <p:spPr>
          <a:xfrm>
            <a:off x="10418889" y="2213548"/>
            <a:ext cx="1273458" cy="1275120"/>
          </a:xfrm>
          <a:prstGeom prst="ellipse">
            <a:avLst/>
          </a:prstGeom>
          <a:gradFill flip="none" rotWithShape="1">
            <a:gsLst>
              <a:gs pos="92000">
                <a:srgbClr val="002060"/>
              </a:gs>
              <a:gs pos="52000">
                <a:srgbClr val="0070C0"/>
              </a:gs>
              <a:gs pos="0">
                <a:srgbClr val="00B0F0"/>
              </a:gs>
            </a:gsLst>
            <a:lin ang="8100000" scaled="1"/>
            <a:tileRect/>
          </a:gradFill>
          <a:ln w="12700">
            <a:noFill/>
          </a:ln>
        </p:spPr>
        <p:txBody>
          <a:bodyPr wrap="square" lIns="0" tIns="72000" rIns="0" bIns="216000" rtlCol="0" anchor="ctr">
            <a:noAutofit/>
          </a:bodyPr>
          <a:lstStyle/>
          <a:p>
            <a:pPr algn="ctr" defTabSz="914400"/>
            <a:r>
              <a:rPr lang="en-US" sz="24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30% </a:t>
            </a:r>
          </a:p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effort  </a:t>
            </a:r>
          </a:p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reduction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326F28-41DE-0088-D1A4-31F010B294B0}"/>
              </a:ext>
            </a:extLst>
          </p:cNvPr>
          <p:cNvSpPr txBox="1"/>
          <p:nvPr/>
        </p:nvSpPr>
        <p:spPr>
          <a:xfrm>
            <a:off x="10418889" y="4402470"/>
            <a:ext cx="1273458" cy="1275120"/>
          </a:xfrm>
          <a:prstGeom prst="ellipse">
            <a:avLst/>
          </a:prstGeom>
          <a:gradFill flip="none" rotWithShape="1">
            <a:gsLst>
              <a:gs pos="92000">
                <a:srgbClr val="002060"/>
              </a:gs>
              <a:gs pos="52000">
                <a:srgbClr val="0070C0"/>
              </a:gs>
              <a:gs pos="0">
                <a:srgbClr val="00B0F0"/>
              </a:gs>
            </a:gsLst>
            <a:lin ang="8100000" scaled="1"/>
            <a:tileRect/>
          </a:gradFill>
          <a:ln w="12700">
            <a:noFill/>
          </a:ln>
        </p:spPr>
        <p:txBody>
          <a:bodyPr wrap="square" lIns="0" tIns="72000" rIns="0" bIns="324000" rtlCol="0" anchor="ctr">
            <a:noAutofit/>
          </a:bodyPr>
          <a:lstStyle/>
          <a:p>
            <a:pPr algn="ctr" defTabSz="914400"/>
            <a:r>
              <a:rPr lang="en-US" sz="24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40%</a:t>
            </a:r>
            <a:r>
              <a:rPr lang="en-US" sz="3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 </a:t>
            </a:r>
          </a:p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effort  </a:t>
            </a:r>
          </a:p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reduction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9A6B21-4D74-2D3E-467C-AEDD589200D2}"/>
              </a:ext>
            </a:extLst>
          </p:cNvPr>
          <p:cNvGrpSpPr/>
          <p:nvPr/>
        </p:nvGrpSpPr>
        <p:grpSpPr>
          <a:xfrm>
            <a:off x="1" y="2550433"/>
            <a:ext cx="4582079" cy="2749248"/>
            <a:chOff x="1" y="2197506"/>
            <a:chExt cx="4582079" cy="274924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CCBC55D-CE47-B60F-43BB-12C029F3E804}"/>
                </a:ext>
              </a:extLst>
            </p:cNvPr>
            <p:cNvGrpSpPr/>
            <p:nvPr/>
          </p:nvGrpSpPr>
          <p:grpSpPr>
            <a:xfrm>
              <a:off x="607807" y="2439960"/>
              <a:ext cx="3383280" cy="2142798"/>
              <a:chOff x="607807" y="2439960"/>
              <a:chExt cx="3383280" cy="214279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DA87BBE-1B77-9EED-ADFD-552FF7E8E772}"/>
                  </a:ext>
                </a:extLst>
              </p:cNvPr>
              <p:cNvSpPr/>
              <p:nvPr/>
            </p:nvSpPr>
            <p:spPr>
              <a:xfrm>
                <a:off x="607807" y="3472626"/>
                <a:ext cx="3383280" cy="1110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03DE380-E5F7-5D6C-99BE-418918680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9327" y="2439960"/>
                <a:ext cx="3338076" cy="1520094"/>
              </a:xfrm>
              <a:prstGeom prst="rect">
                <a:avLst/>
              </a:prstGeom>
            </p:spPr>
          </p:pic>
        </p:grpSp>
        <p:pic>
          <p:nvPicPr>
            <p:cNvPr id="16" name="Picture 15" descr="A close-up of a computer&#10;&#10;Description automatically generated">
              <a:extLst>
                <a:ext uri="{FF2B5EF4-FFF2-40B4-BE49-F238E27FC236}">
                  <a16:creationId xmlns:a16="http://schemas.microsoft.com/office/drawing/2014/main" id="{539F7DD8-C5D8-0A71-7B3D-4810B18CC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197506"/>
              <a:ext cx="4582079" cy="274924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CF3FB3-B88E-4472-1C1B-82BD8FED846E}"/>
              </a:ext>
            </a:extLst>
          </p:cNvPr>
          <p:cNvGrpSpPr/>
          <p:nvPr/>
        </p:nvGrpSpPr>
        <p:grpSpPr>
          <a:xfrm>
            <a:off x="4939623" y="2550433"/>
            <a:ext cx="4582079" cy="2749248"/>
            <a:chOff x="4939623" y="2197506"/>
            <a:chExt cx="4582079" cy="274924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4D815BD-A2B0-02A5-4E4B-4A7F3FA22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8592" y="2421956"/>
              <a:ext cx="3358735" cy="2108947"/>
            </a:xfrm>
            <a:prstGeom prst="rect">
              <a:avLst/>
            </a:prstGeom>
          </p:spPr>
        </p:pic>
        <p:pic>
          <p:nvPicPr>
            <p:cNvPr id="19" name="Picture 18" descr="A close-up of a computer&#10;&#10;Description automatically generated">
              <a:extLst>
                <a:ext uri="{FF2B5EF4-FFF2-40B4-BE49-F238E27FC236}">
                  <a16:creationId xmlns:a16="http://schemas.microsoft.com/office/drawing/2014/main" id="{B9BBCED6-104D-61C3-94C4-5B62B4093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623" y="2197506"/>
              <a:ext cx="4582079" cy="2749248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6954EB-903D-DE1E-F9FE-AB7EBC1389D2}"/>
              </a:ext>
            </a:extLst>
          </p:cNvPr>
          <p:cNvGrpSpPr/>
          <p:nvPr/>
        </p:nvGrpSpPr>
        <p:grpSpPr>
          <a:xfrm>
            <a:off x="4701992" y="2210749"/>
            <a:ext cx="374393" cy="3387947"/>
            <a:chOff x="4308026" y="1610538"/>
            <a:chExt cx="274540" cy="2760626"/>
          </a:xfrm>
        </p:grpSpPr>
        <p:sp>
          <p:nvSpPr>
            <p:cNvPr id="33" name="Right Arrow 253">
              <a:extLst>
                <a:ext uri="{FF2B5EF4-FFF2-40B4-BE49-F238E27FC236}">
                  <a16:creationId xmlns:a16="http://schemas.microsoft.com/office/drawing/2014/main" id="{33708D9D-F493-4836-E94F-0A8150D99B26}"/>
                </a:ext>
              </a:extLst>
            </p:cNvPr>
            <p:cNvSpPr/>
            <p:nvPr/>
          </p:nvSpPr>
          <p:spPr bwMode="auto">
            <a:xfrm>
              <a:off x="4313727" y="2465510"/>
              <a:ext cx="268839" cy="1022427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rgbClr val="FFC00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>
                    <a:lumMod val="75000"/>
                  </a:schemeClr>
                </a:solidFill>
                <a:latin typeface="+mj-lt"/>
                <a:ea typeface="STKaiti"/>
                <a:cs typeface="Calibri Light" panose="020F030202020403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5FB784A-E48E-7D75-36A9-16FE7627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94917"/>
            <a:stretch/>
          </p:blipFill>
          <p:spPr>
            <a:xfrm>
              <a:off x="4308026" y="1610538"/>
              <a:ext cx="134096" cy="276062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9B0674-FF32-8912-097A-BDBC908303BD}"/>
              </a:ext>
            </a:extLst>
          </p:cNvPr>
          <p:cNvGrpSpPr/>
          <p:nvPr/>
        </p:nvGrpSpPr>
        <p:grpSpPr>
          <a:xfrm>
            <a:off x="9626918" y="2210749"/>
            <a:ext cx="374393" cy="3387947"/>
            <a:chOff x="4308026" y="1610538"/>
            <a:chExt cx="274540" cy="2760626"/>
          </a:xfrm>
        </p:grpSpPr>
        <p:sp>
          <p:nvSpPr>
            <p:cNvPr id="36" name="Right Arrow 253">
              <a:extLst>
                <a:ext uri="{FF2B5EF4-FFF2-40B4-BE49-F238E27FC236}">
                  <a16:creationId xmlns:a16="http://schemas.microsoft.com/office/drawing/2014/main" id="{8477E976-F3AD-79B5-FBDD-6822EECD3A1B}"/>
                </a:ext>
              </a:extLst>
            </p:cNvPr>
            <p:cNvSpPr/>
            <p:nvPr/>
          </p:nvSpPr>
          <p:spPr bwMode="auto">
            <a:xfrm>
              <a:off x="4313727" y="2465510"/>
              <a:ext cx="268839" cy="1022427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rgbClr val="FFC00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>
                    <a:lumMod val="75000"/>
                  </a:schemeClr>
                </a:solidFill>
                <a:latin typeface="+mj-lt"/>
                <a:ea typeface="STKaiti"/>
                <a:cs typeface="Calibri Light" panose="020F030202020403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71D08CE-B671-5727-A58C-8F1392906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94917"/>
            <a:stretch/>
          </p:blipFill>
          <p:spPr>
            <a:xfrm>
              <a:off x="4308026" y="1610538"/>
              <a:ext cx="134096" cy="2760626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416C9CC-6309-550E-95E9-5D7743252295}"/>
              </a:ext>
            </a:extLst>
          </p:cNvPr>
          <p:cNvSpPr txBox="1"/>
          <p:nvPr/>
        </p:nvSpPr>
        <p:spPr>
          <a:xfrm>
            <a:off x="10307480" y="1589036"/>
            <a:ext cx="1496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>
                <a:solidFill>
                  <a:srgbClr val="000000"/>
                </a:solidFill>
                <a:latin typeface="Frutiger LT Pro 45 Light" panose="020B0403030504020204" pitchFamily="34" charset="0"/>
              </a:rPr>
              <a:t>Knowledge Transition</a:t>
            </a:r>
            <a:endParaRPr lang="en-IN" sz="1600" b="1" dirty="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A01EF7-D20B-E82B-E0A2-F326A6494915}"/>
              </a:ext>
            </a:extLst>
          </p:cNvPr>
          <p:cNvSpPr txBox="1"/>
          <p:nvPr/>
        </p:nvSpPr>
        <p:spPr>
          <a:xfrm>
            <a:off x="10307480" y="3738222"/>
            <a:ext cx="1496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>
                <a:solidFill>
                  <a:srgbClr val="000000"/>
                </a:solidFill>
                <a:latin typeface="Frutiger LT Pro 45 Light" panose="020B0403030504020204" pitchFamily="34" charset="0"/>
              </a:rPr>
              <a:t>Fit-Gap Analysis</a:t>
            </a:r>
            <a:endParaRPr lang="en-IN" sz="1600" b="1" dirty="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63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de Your Way to Success with B Tech Computer Science and Engineering">
            <a:extLst>
              <a:ext uri="{FF2B5EF4-FFF2-40B4-BE49-F238E27FC236}">
                <a16:creationId xmlns:a16="http://schemas.microsoft.com/office/drawing/2014/main" id="{014F5FAB-DD2C-FD5B-CF06-BF1A74662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4"/>
          <a:stretch/>
        </p:blipFill>
        <p:spPr bwMode="auto">
          <a:xfrm>
            <a:off x="4294535" y="-1"/>
            <a:ext cx="7897465" cy="63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89062" y="1395211"/>
            <a:ext cx="47058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Key challenge solved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Applicable across industries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389063" y="2989627"/>
            <a:ext cx="3235880" cy="1169551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latin typeface="Frutiger LT Pro 45 Light" panose="020B0403030504020204" pitchFamily="34" charset="0"/>
              </a:rPr>
              <a:t>Higher knowledge transition efforts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latin typeface="Frutiger LT Pro 45 Light" panose="020B0403030504020204" pitchFamily="34" charset="0"/>
              </a:rPr>
              <a:t>Higher time spent on understanding legacy code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latin typeface="Frutiger LT Pro 45 Light" panose="020B0403030504020204" pitchFamily="34" charset="0"/>
              </a:rPr>
              <a:t>SLA misses due to lack of understanding of legacy code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endParaRPr lang="en-US" sz="1400" dirty="0">
              <a:latin typeface="Frutiger LT Pro 45 Light" panose="020B0403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CBE88-F4ED-FAD5-B064-5D792F79D92F}"/>
              </a:ext>
            </a:extLst>
          </p:cNvPr>
          <p:cNvSpPr txBox="1"/>
          <p:nvPr/>
        </p:nvSpPr>
        <p:spPr>
          <a:xfrm>
            <a:off x="3946928" y="3103819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105B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30%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effort reduction in Knowledge Transition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8FECA-4FE7-D861-E6DE-594CF5D56442}"/>
              </a:ext>
            </a:extLst>
          </p:cNvPr>
          <p:cNvSpPr txBox="1"/>
          <p:nvPr/>
        </p:nvSpPr>
        <p:spPr>
          <a:xfrm>
            <a:off x="3946928" y="4124157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105B"/>
                </a:solidFill>
                <a:latin typeface="Frutiger LT Pro 45 Light" panose="020B0403030504020204" pitchFamily="34" charset="0"/>
              </a:rPr>
              <a:t>40%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effort reduction in fit-gap analysis for S/4HANA transformation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389063" y="4508375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SOLUTION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389063" y="2272504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83EDE-74F2-A44F-274D-BAE1C3B160DE}"/>
              </a:ext>
            </a:extLst>
          </p:cNvPr>
          <p:cNvSpPr/>
          <p:nvPr/>
        </p:nvSpPr>
        <p:spPr>
          <a:xfrm>
            <a:off x="389063" y="5223792"/>
            <a:ext cx="3235880" cy="954107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Demystify your ABAP code with Gen AI. Build the Functional Specifications, identify business process, generate pseudo logic from ABAP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A9260-5A9B-B17C-C048-4A260A52C495}"/>
              </a:ext>
            </a:extLst>
          </p:cNvPr>
          <p:cNvSpPr txBox="1"/>
          <p:nvPr/>
        </p:nvSpPr>
        <p:spPr>
          <a:xfrm>
            <a:off x="3946928" y="5144495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105B"/>
                </a:solidFill>
                <a:latin typeface="Frutiger LT Pro 45 Light" panose="020B0403030504020204" pitchFamily="34" charset="0"/>
              </a:rPr>
              <a:t>60%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effort reduction in understanding legacy code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7A21B-888E-07B8-D38D-0CF7D27A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92329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Improving Developer Productivity &amp; Code Quality using </a:t>
            </a:r>
            <a:r>
              <a:rPr lang="en-US" dirty="0" err="1">
                <a:solidFill>
                  <a:schemeClr val="tx1"/>
                </a:solidFill>
                <a:latin typeface="Frutiger LT Pro 45 Light" panose="020B0403030504020204" pitchFamily="34" charset="0"/>
              </a:rPr>
              <a:t>CodeEZ</a:t>
            </a:r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. AI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C147D-DD31-CFA9-B6D7-4745A79AA174}"/>
              </a:ext>
            </a:extLst>
          </p:cNvPr>
          <p:cNvSpPr/>
          <p:nvPr/>
        </p:nvSpPr>
        <p:spPr>
          <a:xfrm>
            <a:off x="3899705" y="2272504"/>
            <a:ext cx="3206680" cy="64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RESULTS</a:t>
            </a:r>
          </a:p>
        </p:txBody>
      </p:sp>
      <p:pic>
        <p:nvPicPr>
          <p:cNvPr id="1026" name="Picture 2" descr="Challenge - Free people icons">
            <a:extLst>
              <a:ext uri="{FF2B5EF4-FFF2-40B4-BE49-F238E27FC236}">
                <a16:creationId xmlns:a16="http://schemas.microsoft.com/office/drawing/2014/main" id="{A76AC0F5-C43D-FD92-E1C6-31ED1CD8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2372544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 - Free business and finance icons">
            <a:extLst>
              <a:ext uri="{FF2B5EF4-FFF2-40B4-BE49-F238E27FC236}">
                <a16:creationId xmlns:a16="http://schemas.microsoft.com/office/drawing/2014/main" id="{53F2EDA7-3B49-1437-6ACB-A5C13FB6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40" y="2396367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ution - Free miscellaneous icons">
            <a:extLst>
              <a:ext uri="{FF2B5EF4-FFF2-40B4-BE49-F238E27FC236}">
                <a16:creationId xmlns:a16="http://schemas.microsoft.com/office/drawing/2014/main" id="{13B2F42D-D501-AF45-4AD2-62EE6FB6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0" y="4621885"/>
            <a:ext cx="452733" cy="4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D3C3EF-9273-01B2-459F-B766B945059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917"/>
          <a:stretch/>
        </p:blipFill>
        <p:spPr>
          <a:xfrm rot="5400000">
            <a:off x="5373736" y="2547538"/>
            <a:ext cx="296573" cy="31501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E35E3F-05B1-DD91-B78D-2699DA2BAD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917"/>
          <a:stretch/>
        </p:blipFill>
        <p:spPr>
          <a:xfrm rot="5400000">
            <a:off x="5373736" y="3597175"/>
            <a:ext cx="296573" cy="31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2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01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Demystify ABAP code using Code2Logix.AI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67091EF-F3C8-15EA-C182-235CE64FF7ED}"/>
              </a:ext>
            </a:extLst>
          </p:cNvPr>
          <p:cNvGrpSpPr/>
          <p:nvPr/>
        </p:nvGrpSpPr>
        <p:grpSpPr>
          <a:xfrm>
            <a:off x="10338775" y="2381713"/>
            <a:ext cx="1224000" cy="1223434"/>
            <a:chOff x="10659872" y="3291134"/>
            <a:chExt cx="1224000" cy="122343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EFBDDE-8E36-26B7-F000-3B2AF696678A}"/>
                </a:ext>
              </a:extLst>
            </p:cNvPr>
            <p:cNvSpPr/>
            <p:nvPr/>
          </p:nvSpPr>
          <p:spPr>
            <a:xfrm>
              <a:off x="10659872" y="3291134"/>
              <a:ext cx="1224000" cy="1223434"/>
            </a:xfrm>
            <a:prstGeom prst="ellipse">
              <a:avLst/>
            </a:prstGeom>
            <a:gradFill flip="none" rotWithShape="1">
              <a:gsLst>
                <a:gs pos="100000">
                  <a:srgbClr val="FFCC2A"/>
                </a:gs>
                <a:gs pos="0">
                  <a:srgbClr val="004B86"/>
                </a:gs>
                <a:gs pos="64000">
                  <a:srgbClr val="0088CE"/>
                </a:gs>
              </a:gsLst>
              <a:lin ang="0" scaled="1"/>
              <a:tileRect/>
            </a:gra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139700" sx="102000" sy="102000" algn="ctr" rotWithShape="0">
                <a:srgbClr val="FFFFFF">
                  <a:lumMod val="50000"/>
                  <a:alpha val="64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IN" sz="1400" kern="0">
                <a:solidFill>
                  <a:srgbClr val="FFFFFF"/>
                </a:solidFill>
                <a:latin typeface="Frutiger 45 bold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2C1107-66D4-96E7-ABA8-E40C9D714C01}"/>
                </a:ext>
              </a:extLst>
            </p:cNvPr>
            <p:cNvSpPr txBox="1"/>
            <p:nvPr/>
          </p:nvSpPr>
          <p:spPr>
            <a:xfrm>
              <a:off x="10691945" y="3455643"/>
              <a:ext cx="1157689" cy="64726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noAutofit/>
            </a:bodyPr>
            <a:lstStyle/>
            <a:p>
              <a:pPr algn="ctr" defTabSz="914400"/>
              <a:r>
                <a:rPr lang="en-US" b="1" dirty="0">
                  <a:solidFill>
                    <a:prstClr val="white"/>
                  </a:solidFill>
                  <a:latin typeface="Frutiger 45 bold"/>
                </a:rPr>
                <a:t>30% </a:t>
              </a:r>
            </a:p>
            <a:p>
              <a:pPr algn="ctr" defTabSz="914400"/>
              <a:r>
                <a:rPr lang="en-US" sz="1200" b="1" dirty="0">
                  <a:solidFill>
                    <a:prstClr val="white"/>
                  </a:solidFill>
                  <a:latin typeface="Frutiger 45 bold"/>
                </a:rPr>
                <a:t>effort  </a:t>
              </a:r>
            </a:p>
            <a:p>
              <a:pPr algn="ctr" defTabSz="914400"/>
              <a:r>
                <a:rPr lang="en-US" sz="1200" b="1" dirty="0">
                  <a:solidFill>
                    <a:prstClr val="white"/>
                  </a:solidFill>
                  <a:latin typeface="Frutiger 45 bold"/>
                </a:rPr>
                <a:t>reduction</a:t>
              </a:r>
              <a:endParaRPr lang="en-IN" sz="1200" b="1" dirty="0">
                <a:solidFill>
                  <a:prstClr val="white"/>
                </a:solidFill>
                <a:latin typeface="Frutiger 45 bold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E3B77A-E1AA-678E-4CCE-BC88906FC91C}"/>
              </a:ext>
            </a:extLst>
          </p:cNvPr>
          <p:cNvSpPr txBox="1"/>
          <p:nvPr/>
        </p:nvSpPr>
        <p:spPr>
          <a:xfrm>
            <a:off x="10202637" y="1730643"/>
            <a:ext cx="1496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>
                <a:latin typeface="Frutiger 45 bold"/>
              </a:rPr>
              <a:t>Knowledge Transition</a:t>
            </a:r>
            <a:endParaRPr lang="en-IN" b="1" dirty="0">
              <a:latin typeface="Frutiger 45 bold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5AEFF3F-26B3-0B4F-7DCA-A12453FF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9" y="2646601"/>
            <a:ext cx="3436244" cy="156479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1641592-E8CD-A0DC-E29B-E28A36C20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13" y="2181816"/>
            <a:ext cx="4381916" cy="2685778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714CFDBD-65DE-43F3-7023-6220BF815A59}"/>
              </a:ext>
            </a:extLst>
          </p:cNvPr>
          <p:cNvSpPr/>
          <p:nvPr/>
        </p:nvSpPr>
        <p:spPr>
          <a:xfrm>
            <a:off x="3873910" y="3205316"/>
            <a:ext cx="481780" cy="52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8223B86-24B6-7167-C84F-87634694FA6A}"/>
              </a:ext>
            </a:extLst>
          </p:cNvPr>
          <p:cNvSpPr/>
          <p:nvPr/>
        </p:nvSpPr>
        <p:spPr>
          <a:xfrm>
            <a:off x="9151282" y="3205316"/>
            <a:ext cx="481780" cy="52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E927250-0795-098C-62D5-B5C06435EF7A}"/>
              </a:ext>
            </a:extLst>
          </p:cNvPr>
          <p:cNvGrpSpPr/>
          <p:nvPr/>
        </p:nvGrpSpPr>
        <p:grpSpPr>
          <a:xfrm>
            <a:off x="10338775" y="4260956"/>
            <a:ext cx="1224000" cy="1223434"/>
            <a:chOff x="10659872" y="3291134"/>
            <a:chExt cx="1224000" cy="1223434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740912D-7EE5-DD7D-3855-93149F96D146}"/>
                </a:ext>
              </a:extLst>
            </p:cNvPr>
            <p:cNvSpPr/>
            <p:nvPr/>
          </p:nvSpPr>
          <p:spPr>
            <a:xfrm>
              <a:off x="10659872" y="3291134"/>
              <a:ext cx="1224000" cy="1223434"/>
            </a:xfrm>
            <a:prstGeom prst="ellipse">
              <a:avLst/>
            </a:prstGeom>
            <a:gradFill flip="none" rotWithShape="1">
              <a:gsLst>
                <a:gs pos="100000">
                  <a:srgbClr val="FFCC2A"/>
                </a:gs>
                <a:gs pos="0">
                  <a:srgbClr val="004B86"/>
                </a:gs>
                <a:gs pos="64000">
                  <a:srgbClr val="0088CE"/>
                </a:gs>
              </a:gsLst>
              <a:lin ang="0" scaled="1"/>
              <a:tileRect/>
            </a:gra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139700" sx="102000" sy="102000" algn="ctr" rotWithShape="0">
                <a:srgbClr val="FFFFFF">
                  <a:lumMod val="50000"/>
                  <a:alpha val="64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IN" sz="1400" kern="0">
                <a:solidFill>
                  <a:srgbClr val="FFFFFF"/>
                </a:solidFill>
                <a:latin typeface="Frutiger 45 bold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367FC4-3311-5745-0ACF-770E1C881732}"/>
                </a:ext>
              </a:extLst>
            </p:cNvPr>
            <p:cNvSpPr txBox="1"/>
            <p:nvPr/>
          </p:nvSpPr>
          <p:spPr>
            <a:xfrm>
              <a:off x="10691945" y="3455643"/>
              <a:ext cx="1157689" cy="64726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noAutofit/>
            </a:bodyPr>
            <a:lstStyle/>
            <a:p>
              <a:pPr algn="ctr" defTabSz="914400"/>
              <a:r>
                <a:rPr lang="en-US" b="1" dirty="0">
                  <a:solidFill>
                    <a:prstClr val="white"/>
                  </a:solidFill>
                  <a:latin typeface="Frutiger 45 bold"/>
                </a:rPr>
                <a:t>40% </a:t>
              </a:r>
            </a:p>
            <a:p>
              <a:pPr algn="ctr" defTabSz="914400"/>
              <a:r>
                <a:rPr lang="en-US" sz="1200" b="1" dirty="0">
                  <a:solidFill>
                    <a:prstClr val="white"/>
                  </a:solidFill>
                  <a:latin typeface="Frutiger 45 bold"/>
                </a:rPr>
                <a:t>effort  </a:t>
              </a:r>
            </a:p>
            <a:p>
              <a:pPr algn="ctr" defTabSz="914400"/>
              <a:r>
                <a:rPr lang="en-US" sz="1200" b="1" dirty="0">
                  <a:solidFill>
                    <a:prstClr val="white"/>
                  </a:solidFill>
                  <a:latin typeface="Frutiger 45 bold"/>
                </a:rPr>
                <a:t>reduction</a:t>
              </a:r>
              <a:endParaRPr lang="en-IN" sz="1200" b="1" dirty="0">
                <a:solidFill>
                  <a:prstClr val="white"/>
                </a:solidFill>
                <a:latin typeface="Frutiger 45 bold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E69A007-C4B9-99BE-6B3E-8A01003AC2AA}"/>
              </a:ext>
            </a:extLst>
          </p:cNvPr>
          <p:cNvSpPr txBox="1"/>
          <p:nvPr/>
        </p:nvSpPr>
        <p:spPr>
          <a:xfrm>
            <a:off x="10202637" y="3609886"/>
            <a:ext cx="1496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>
                <a:latin typeface="Frutiger 45 bold"/>
              </a:rPr>
              <a:t>Fit-Gap Analysis</a:t>
            </a:r>
            <a:endParaRPr lang="en-IN" b="1" dirty="0">
              <a:latin typeface="Frutiger 45 bold"/>
            </a:endParaRPr>
          </a:p>
        </p:txBody>
      </p:sp>
    </p:spTree>
    <p:extLst>
      <p:ext uri="{BB962C8B-B14F-4D97-AF65-F5344CB8AC3E}">
        <p14:creationId xmlns:p14="http://schemas.microsoft.com/office/powerpoint/2010/main" val="68186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and person looking at a tablet&#10;&#10;Description automatically generated">
            <a:extLst>
              <a:ext uri="{FF2B5EF4-FFF2-40B4-BE49-F238E27FC236}">
                <a16:creationId xmlns:a16="http://schemas.microsoft.com/office/drawing/2014/main" id="{06CBC42B-3E0F-DB6E-E7BB-FF4A03936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9"/>
          <a:stretch/>
        </p:blipFill>
        <p:spPr>
          <a:xfrm>
            <a:off x="7097119" y="-1"/>
            <a:ext cx="5094881" cy="6370191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6FA40AA-3954-0F73-AFF8-CA0A00CA9E5D}"/>
              </a:ext>
            </a:extLst>
          </p:cNvPr>
          <p:cNvSpPr txBox="1">
            <a:spLocks/>
          </p:cNvSpPr>
          <p:nvPr/>
        </p:nvSpPr>
        <p:spPr>
          <a:xfrm>
            <a:off x="340180" y="334367"/>
            <a:ext cx="9521576" cy="434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rPr>
              <a:t>Improving Developer Productivity &amp; Code Quality using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rPr>
              <a:t>CodeEZ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rPr>
              <a:t>. 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40179" y="1119545"/>
            <a:ext cx="113112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Key challenge solved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  <a:ea typeface="+mn-ea"/>
                <a:cs typeface="+mn-cs"/>
              </a:rPr>
              <a:t>Applicable across industries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178366" y="2696181"/>
            <a:ext cx="3194837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marR="0" lvl="0" indent="-1828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  <a:ea typeface="+mn-ea"/>
                <a:cs typeface="+mn-cs"/>
              </a:rPr>
              <a:t>Higher knowledge transition efforts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  <a:ea typeface="+mn-ea"/>
                <a:cs typeface="+mn-cs"/>
              </a:rPr>
              <a:t>Higher time spent</a:t>
            </a:r>
            <a:r>
              <a:rPr lang="en-IN" sz="1200" b="1" dirty="0">
                <a:latin typeface="Frutiger LT Pro 45 Light" panose="020B0403030504020204" pitchFamily="34" charset="0"/>
              </a:rPr>
              <a:t> on understanding legacy code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  <a:ea typeface="+mn-ea"/>
                <a:cs typeface="+mn-cs"/>
              </a:rPr>
              <a:t>SLA misses due to lack of understanding of legacy code</a:t>
            </a:r>
          </a:p>
          <a:p>
            <a:pPr marL="182880" marR="0" lvl="0" indent="-1828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CBE88-F4ED-FAD5-B064-5D792F79D92F}"/>
              </a:ext>
            </a:extLst>
          </p:cNvPr>
          <p:cNvSpPr txBox="1"/>
          <p:nvPr/>
        </p:nvSpPr>
        <p:spPr>
          <a:xfrm>
            <a:off x="3946928" y="2891548"/>
            <a:ext cx="2819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  <a:ea typeface="+mn-ea"/>
                <a:cs typeface="+mn-cs"/>
              </a:rPr>
              <a:t>30%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  <a:ea typeface="+mn-ea"/>
                <a:cs typeface="+mn-cs"/>
              </a:rPr>
              <a:t>effort reduction in Knowledge Transition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8FECA-4FE7-D861-E6DE-594CF5D56442}"/>
              </a:ext>
            </a:extLst>
          </p:cNvPr>
          <p:cNvSpPr txBox="1"/>
          <p:nvPr/>
        </p:nvSpPr>
        <p:spPr>
          <a:xfrm>
            <a:off x="3946928" y="3920096"/>
            <a:ext cx="319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Frutiger LT Pro 45 Light" panose="020B0403030504020204" pitchFamily="34" charset="0"/>
              </a:rPr>
              <a:t>40%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  <a:ea typeface="+mn-ea"/>
                <a:cs typeface="+mn-cs"/>
              </a:rPr>
              <a:t>effort reduction in fit-gap analysis for S/4HANA transformation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887831-85B3-BDBC-183D-FD61CEAFEAAA}"/>
              </a:ext>
            </a:extLst>
          </p:cNvPr>
          <p:cNvCxnSpPr>
            <a:cxnSpLocks/>
          </p:cNvCxnSpPr>
          <p:nvPr/>
        </p:nvCxnSpPr>
        <p:spPr>
          <a:xfrm>
            <a:off x="3946928" y="3759765"/>
            <a:ext cx="30414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B3778-EC15-C4A4-A87A-4782AB839D84}"/>
              </a:ext>
            </a:extLst>
          </p:cNvPr>
          <p:cNvSpPr/>
          <p:nvPr/>
        </p:nvSpPr>
        <p:spPr>
          <a:xfrm>
            <a:off x="4243221" y="2179761"/>
            <a:ext cx="1983879" cy="4430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722535" y="4378212"/>
            <a:ext cx="2283730" cy="4430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765743" y="2158670"/>
            <a:ext cx="2258642" cy="4430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utiger LT Pro 65 Bold" panose="020B0803030504020204" pitchFamily="34" charset="0"/>
                <a:ea typeface="+mn-ea"/>
                <a:cs typeface="+mn-cs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83EDE-74F2-A44F-274D-BAE1C3B160DE}"/>
              </a:ext>
            </a:extLst>
          </p:cNvPr>
          <p:cNvSpPr/>
          <p:nvPr/>
        </p:nvSpPr>
        <p:spPr>
          <a:xfrm>
            <a:off x="178366" y="4897688"/>
            <a:ext cx="3194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marR="0" lvl="0" indent="-1828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  <a:ea typeface="+mn-ea"/>
                <a:cs typeface="+mn-cs"/>
              </a:rPr>
              <a:t>Demystify your ABAP code with Gen AI. Build the Functional Specifications, identify business process, generate pseudo logic from ABAP code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A9260-5A9B-B17C-C048-4A260A52C495}"/>
              </a:ext>
            </a:extLst>
          </p:cNvPr>
          <p:cNvSpPr txBox="1"/>
          <p:nvPr/>
        </p:nvSpPr>
        <p:spPr>
          <a:xfrm>
            <a:off x="3946928" y="4763978"/>
            <a:ext cx="319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Frutiger LT Pro 45 Light" panose="020B0403030504020204" pitchFamily="34" charset="0"/>
              </a:rPr>
              <a:t>60%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  <a:ea typeface="+mn-ea"/>
                <a:cs typeface="+mn-cs"/>
              </a:rPr>
              <a:t>effort reduction in understanding legacy code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DF37E4-D182-E686-7DA5-121C49FA0BE0}"/>
              </a:ext>
            </a:extLst>
          </p:cNvPr>
          <p:cNvCxnSpPr>
            <a:cxnSpLocks/>
          </p:cNvCxnSpPr>
          <p:nvPr/>
        </p:nvCxnSpPr>
        <p:spPr>
          <a:xfrm>
            <a:off x="3946928" y="4603647"/>
            <a:ext cx="30414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67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0" ma:contentTypeDescription="Create a new document." ma:contentTypeScope="" ma:versionID="1d47c71c2ab01b868e74776c53d0c836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a345528fdba06e7b889582a4e2bac837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330496-4D67-44EA-A2A3-F6C8EEE5DC55}"/>
</file>

<file path=customXml/itemProps3.xml><?xml version="1.0" encoding="utf-8"?>
<ds:datastoreItem xmlns:ds="http://schemas.openxmlformats.org/officeDocument/2006/customXml" ds:itemID="{728EA2BA-5FBE-446C-A04A-48F37C10CC0C}">
  <ds:schemaRefs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685f03f8-322c-4c80-8c88-7bff689c7b4d"/>
    <ds:schemaRef ds:uri="http://schemas.microsoft.com/office/2006/documentManagement/types"/>
    <ds:schemaRef ds:uri="2a080248-9c9c-461c-bd00-3ae352e68646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225</Words>
  <Application>Microsoft Office PowerPoint</Application>
  <PresentationFormat>Widescreen</PresentationFormat>
  <Paragraphs>48</Paragraphs>
  <Slides>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20" baseType="lpstr">
      <vt:lpstr>Aptos</vt:lpstr>
      <vt:lpstr>Aptos Display</vt:lpstr>
      <vt:lpstr>Arial</vt:lpstr>
      <vt:lpstr>Barlow</vt:lpstr>
      <vt:lpstr>Calibri Light</vt:lpstr>
      <vt:lpstr>Frutiger 45 bold</vt:lpstr>
      <vt:lpstr>Frutiger 45 Light</vt:lpstr>
      <vt:lpstr>Frutiger LT Pro 45 Light</vt:lpstr>
      <vt:lpstr>Frutiger LT Pro 55 Roman</vt:lpstr>
      <vt:lpstr>Frutiger LT Pro 65 Bold</vt:lpstr>
      <vt:lpstr>Trebuchet MS</vt:lpstr>
      <vt:lpstr>Wingdings</vt:lpstr>
      <vt:lpstr>Office Theme</vt:lpstr>
      <vt:lpstr>1_Office Theme</vt:lpstr>
      <vt:lpstr>Code2Logix. AI</vt:lpstr>
      <vt:lpstr>Demystify ABAP code using Code2Logix.AI</vt:lpstr>
      <vt:lpstr>Improving Developer Productivity &amp; Code Quality using CodeEZ. AI</vt:lpstr>
      <vt:lpstr>PowerPoint Presentation</vt:lpstr>
      <vt:lpstr>Demystify ABAP code using Code2Logix.AI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lastModifiedBy>Anthony Pagare</cp:lastModifiedBy>
  <cp:revision>4</cp:revision>
  <dcterms:created xsi:type="dcterms:W3CDTF">2024-06-17T08:45:27Z</dcterms:created>
  <dcterms:modified xsi:type="dcterms:W3CDTF">2024-07-02T07:29:19Z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